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698" r:id="rId2"/>
    <p:sldMasterId id="2147483674" r:id="rId3"/>
    <p:sldMasterId id="2147483686" r:id="rId4"/>
  </p:sldMasterIdLst>
  <p:notesMasterIdLst>
    <p:notesMasterId r:id="rId30"/>
  </p:notesMasterIdLst>
  <p:handoutMasterIdLst>
    <p:handoutMasterId r:id="rId31"/>
  </p:handoutMasterIdLst>
  <p:sldIdLst>
    <p:sldId id="354" r:id="rId5"/>
    <p:sldId id="304" r:id="rId6"/>
    <p:sldId id="305" r:id="rId7"/>
    <p:sldId id="257" r:id="rId8"/>
    <p:sldId id="335" r:id="rId9"/>
    <p:sldId id="336" r:id="rId10"/>
    <p:sldId id="337" r:id="rId11"/>
    <p:sldId id="338" r:id="rId12"/>
    <p:sldId id="340" r:id="rId13"/>
    <p:sldId id="341" r:id="rId14"/>
    <p:sldId id="343" r:id="rId15"/>
    <p:sldId id="342" r:id="rId16"/>
    <p:sldId id="344" r:id="rId17"/>
    <p:sldId id="345" r:id="rId18"/>
    <p:sldId id="346" r:id="rId19"/>
    <p:sldId id="347" r:id="rId20"/>
    <p:sldId id="350" r:id="rId21"/>
    <p:sldId id="351" r:id="rId22"/>
    <p:sldId id="352" r:id="rId23"/>
    <p:sldId id="353" r:id="rId24"/>
    <p:sldId id="356" r:id="rId25"/>
    <p:sldId id="357" r:id="rId26"/>
    <p:sldId id="349" r:id="rId27"/>
    <p:sldId id="348" r:id="rId28"/>
    <p:sldId id="355" r:id="rId29"/>
  </p:sldIdLst>
  <p:sldSz cx="6858000" cy="9906000" type="A4"/>
  <p:notesSz cx="6735763" cy="98694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24" userDrawn="1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852" userDrawn="1">
          <p15:clr>
            <a:srgbClr val="A4A3A4"/>
          </p15:clr>
        </p15:guide>
        <p15:guide id="4" pos="436" userDrawn="1">
          <p15:clr>
            <a:srgbClr val="A4A3A4"/>
          </p15:clr>
        </p15:guide>
        <p15:guide id="5" pos="38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12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2634" y="-624"/>
      </p:cViewPr>
      <p:guideLst>
        <p:guide orient="horz" pos="5524"/>
        <p:guide pos="2160"/>
        <p:guide orient="horz" pos="852"/>
        <p:guide pos="436"/>
        <p:guide pos="388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19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15374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AE401-24CD-4BD1-B3F0-3841DDDA9500}" type="datetime1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15374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48B9C8-30C6-4E62-95F3-41B008633CB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머리글 개체 틀 7">
            <a:extLst>
              <a:ext uri="{FF2B5EF4-FFF2-40B4-BE49-F238E27FC236}">
                <a16:creationId xmlns:a16="http://schemas.microsoft.com/office/drawing/2014/main" id="{11A70C4F-8F65-A753-5127-70EAED639C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794" cy="4954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altLang="ko-KR" dirty="0" err="1"/>
              <a:t>VoneGo</a:t>
            </a:r>
            <a:r>
              <a:rPr lang="en-US" altLang="ko-KR" dirty="0"/>
              <a:t> Encoder / Manual v1.0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378D2-4BA7-4286-AC5C-6374055F280F}" type="datetime1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577" y="4688010"/>
            <a:ext cx="5388610" cy="4441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5374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647A13-214C-40DB-85C7-793BB58EED3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슬라이드 이미지 개체 틀 9">
            <a:extLst>
              <a:ext uri="{FF2B5EF4-FFF2-40B4-BE49-F238E27FC236}">
                <a16:creationId xmlns:a16="http://schemas.microsoft.com/office/drawing/2014/main" id="{011DF68A-4140-3B82-7ECB-2605916AE8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14563" y="1233488"/>
            <a:ext cx="230663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EA51EB43-0D84-7FFE-3397-4554459BCF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t-BR" altLang="ko-KR" dirty="0"/>
              <a:t>N DOR-NDI Encoder / Manual v1.0</a:t>
            </a:r>
            <a:endParaRPr lang="ko-KR" alt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7B835C2-F432-F1C2-2D2C-83CB98F33D8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74188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087563" y="739775"/>
            <a:ext cx="2560637" cy="3700463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318507D-E58A-9812-CA71-D53E0792A5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47A13-214C-40DB-85C7-793BB58EED3B}" type="slidenum">
              <a:rPr lang="ko-KR" altLang="en-US" smtClean="0"/>
              <a:pPr/>
              <a:t>2</a:t>
            </a:fld>
            <a:endParaRPr lang="ko-KR" altLang="en-US"/>
          </a:p>
        </p:txBody>
      </p:sp>
      <p:sp>
        <p:nvSpPr>
          <p:cNvPr id="10" name="머리글 개체 틀 9">
            <a:extLst>
              <a:ext uri="{FF2B5EF4-FFF2-40B4-BE49-F238E27FC236}">
                <a16:creationId xmlns:a16="http://schemas.microsoft.com/office/drawing/2014/main" id="{15795EBE-90E0-DA2E-BB34-709E60F0C4A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pt-BR" altLang="ko-KR"/>
              <a:t>N DOR-NDI Encoder / Manual v1.0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1517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087563" y="739775"/>
            <a:ext cx="2560637" cy="3700463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8E91E73-2669-3734-336D-2AAE1AA434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47A13-214C-40DB-85C7-793BB58EED3B}" type="slidenum">
              <a:rPr lang="ko-KR" altLang="en-US" smtClean="0"/>
              <a:pPr/>
              <a:t>3</a:t>
            </a:fld>
            <a:endParaRPr lang="ko-KR" altLang="en-US"/>
          </a:p>
        </p:txBody>
      </p:sp>
      <p:sp>
        <p:nvSpPr>
          <p:cNvPr id="10" name="머리글 개체 틀 9">
            <a:extLst>
              <a:ext uri="{FF2B5EF4-FFF2-40B4-BE49-F238E27FC236}">
                <a16:creationId xmlns:a16="http://schemas.microsoft.com/office/drawing/2014/main" id="{35FD1FFD-4044-6742-C904-74183DCF6F1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pt-BR" altLang="ko-KR"/>
              <a:t>N DOR-NDI Encoder / Manual v1.0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941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087563" y="739775"/>
            <a:ext cx="2560637" cy="3700463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9C4ACBF-D3BA-2D2F-6ED3-13665A49EF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47A13-214C-40DB-85C7-793BB58EED3B}" type="slidenum">
              <a:rPr lang="ko-KR" altLang="en-US" smtClean="0"/>
              <a:pPr/>
              <a:t>4</a:t>
            </a:fld>
            <a:endParaRPr lang="ko-KR" altLang="en-US"/>
          </a:p>
        </p:txBody>
      </p:sp>
      <p:sp>
        <p:nvSpPr>
          <p:cNvPr id="10" name="머리글 개체 틀 9">
            <a:extLst>
              <a:ext uri="{FF2B5EF4-FFF2-40B4-BE49-F238E27FC236}">
                <a16:creationId xmlns:a16="http://schemas.microsoft.com/office/drawing/2014/main" id="{EF8A5258-3D69-0A60-D757-98B80D18C44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pt-BR" altLang="ko-KR"/>
              <a:t>N DOR-NDI Encoder / Manual v1.0</a:t>
            </a:r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087563" y="739775"/>
            <a:ext cx="2560637" cy="3700463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BAD55A4-2F76-00A1-704F-BDB2F99BB5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47A13-214C-40DB-85C7-793BB58EED3B}" type="slidenum">
              <a:rPr lang="ko-KR" altLang="en-US" smtClean="0"/>
              <a:pPr/>
              <a:t>5</a:t>
            </a:fld>
            <a:endParaRPr lang="ko-KR" altLang="en-US"/>
          </a:p>
        </p:txBody>
      </p:sp>
      <p:sp>
        <p:nvSpPr>
          <p:cNvPr id="10" name="머리글 개체 틀 9">
            <a:extLst>
              <a:ext uri="{FF2B5EF4-FFF2-40B4-BE49-F238E27FC236}">
                <a16:creationId xmlns:a16="http://schemas.microsoft.com/office/drawing/2014/main" id="{F236915B-0943-63F7-2126-635770DC771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pt-BR" altLang="ko-KR"/>
              <a:t>N DOR-NDI Encoder / Manual v1.0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2267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087563" y="739775"/>
            <a:ext cx="2560637" cy="3700463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9D28522-F34C-12B5-662E-92C48E44A8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47A13-214C-40DB-85C7-793BB58EED3B}" type="slidenum">
              <a:rPr lang="ko-KR" altLang="en-US" smtClean="0"/>
              <a:pPr/>
              <a:t>6</a:t>
            </a:fld>
            <a:endParaRPr lang="ko-KR" altLang="en-US"/>
          </a:p>
        </p:txBody>
      </p:sp>
      <p:sp>
        <p:nvSpPr>
          <p:cNvPr id="10" name="머리글 개체 틀 9">
            <a:extLst>
              <a:ext uri="{FF2B5EF4-FFF2-40B4-BE49-F238E27FC236}">
                <a16:creationId xmlns:a16="http://schemas.microsoft.com/office/drawing/2014/main" id="{B004F362-F443-62B8-E0F3-627D934230D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pt-BR" altLang="ko-KR"/>
              <a:t>N DOR-NDI Encoder / Manual v1.0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4755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087563" y="739775"/>
            <a:ext cx="2560637" cy="3700463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1DF0E4A-0FE7-3999-E4DE-76D9CC23C7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47A13-214C-40DB-85C7-793BB58EED3B}" type="slidenum">
              <a:rPr lang="ko-KR" altLang="en-US" smtClean="0"/>
              <a:pPr/>
              <a:t>7</a:t>
            </a:fld>
            <a:endParaRPr lang="ko-KR" altLang="en-US"/>
          </a:p>
        </p:txBody>
      </p:sp>
      <p:sp>
        <p:nvSpPr>
          <p:cNvPr id="10" name="머리글 개체 틀 9">
            <a:extLst>
              <a:ext uri="{FF2B5EF4-FFF2-40B4-BE49-F238E27FC236}">
                <a16:creationId xmlns:a16="http://schemas.microsoft.com/office/drawing/2014/main" id="{A3D35665-BFC8-14F9-0974-3C0E3C93ED2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pt-BR" altLang="ko-KR"/>
              <a:t>N DOR-NDI Encoder / Manual v1.0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5141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281195-CBBB-A087-27A7-42E540CD77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0838"/>
            <a:ext cx="5143500" cy="34496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8125535-34AF-666B-4267-D0434CA77E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238"/>
            <a:ext cx="5143500" cy="23923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94161C7-E3D9-70CF-F951-5CDE6C7CB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AD16C-3EFA-42CC-B8BA-793F810F1819}" type="datetime1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8029FE0-A70C-29E4-15BD-67198B9F9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ko-KR"/>
              <a:t>N DOR-NDI Encoder/Manual v1.0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B09A4F3-594C-34FA-2C90-607D43A44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43570-4D42-4D4C-8976-69E02350F52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2130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E446A68-1F7B-8291-27D7-27E11739C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D378FA7-C4CC-23B1-5799-4EFBE8D9C2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B9FDB5F-8070-3A70-FF43-BA4B5F9D8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9B6F0-D48C-4D60-A696-94694CC58509}" type="datetime1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89B401F-E544-8491-A341-A5956619A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ko-KR"/>
              <a:t>N DOR-NDI Encoder/Manual v1.0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75F22E1-64BA-947E-10F8-D447C15B5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43570-4D42-4D4C-8976-69E02350F52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9389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F3C3E3DA-196C-EE1A-24FD-A390D7D661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8550" y="527050"/>
            <a:ext cx="1477963" cy="83947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54E0A8D-FCDC-DA6B-18CD-B5F5B971C2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527050"/>
            <a:ext cx="4284662" cy="83947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FA2651D-CBFF-EF96-87D0-A5639D1D0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53C62-D92A-4F95-83FC-2D13517036CE}" type="datetime1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2178CC0-D055-5034-9855-0F0D4989F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ko-KR"/>
              <a:t>N DOR-NDI Encoder/Manual v1.0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EB969E1-93EC-85F7-61B4-5379743CB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43570-4D42-4D4C-8976-69E02350F52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2939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C5ACB1-31A8-C65D-AF8B-DE4ECBB2E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8F3D1B4-931D-69C4-3D6D-147C178A6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CE411-660B-4BD2-91CE-7E4F8E789C23}" type="datetime1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08D305F-C9A1-B492-B546-F63AA9FDD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ko-KR"/>
              <a:t>N DOR-NDI Encoder/Manual v1.0</a:t>
            </a:r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BDF2FE45-E670-F88B-2F3A-0A42C1CFD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B700-1487-40FF-9268-D50EF43011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7417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0CDC620-FA7D-0B42-7421-035C9FC96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065E2B9-C0C2-2548-2B96-69AC13E0F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DFF2-11BB-4D36-A8E9-9664CF218A7B}" type="datetime1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CFFCB8D-C3F5-94ED-36F0-FE286F019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ko-KR"/>
              <a:t>N DOR-NDI Encoder/Manual v1.0</a:t>
            </a:r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2AD82C0-C2C2-BAFC-7F00-596978F77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B700-1487-40FF-9268-D50EF43011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2792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11" name="제목 10">
            <a:extLst>
              <a:ext uri="{FF2B5EF4-FFF2-40B4-BE49-F238E27FC236}">
                <a16:creationId xmlns:a16="http://schemas.microsoft.com/office/drawing/2014/main" id="{D36E58A4-912F-089E-267D-3E315C153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12" name="날짜 개체 틀 11">
            <a:extLst>
              <a:ext uri="{FF2B5EF4-FFF2-40B4-BE49-F238E27FC236}">
                <a16:creationId xmlns:a16="http://schemas.microsoft.com/office/drawing/2014/main" id="{10BEC343-7FC0-B749-639F-43D08C0B7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813B9-7FDF-49F5-8357-51B39580B001}" type="datetime1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13" name="바닥글 개체 틀 12">
            <a:extLst>
              <a:ext uri="{FF2B5EF4-FFF2-40B4-BE49-F238E27FC236}">
                <a16:creationId xmlns:a16="http://schemas.microsoft.com/office/drawing/2014/main" id="{820AEAEB-E1A0-EC31-1852-2EF5AB72C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ko-KR"/>
              <a:t>N DOR-NDI Encoder/Manual v1.0</a:t>
            </a:r>
            <a:endParaRPr lang="ko-KR" altLang="en-US"/>
          </a:p>
        </p:txBody>
      </p:sp>
      <p:sp>
        <p:nvSpPr>
          <p:cNvPr id="14" name="슬라이드 번호 개체 틀 13">
            <a:extLst>
              <a:ext uri="{FF2B5EF4-FFF2-40B4-BE49-F238E27FC236}">
                <a16:creationId xmlns:a16="http://schemas.microsoft.com/office/drawing/2014/main" id="{8AE6CEC7-682B-1CBA-2BCB-A4E03DE5C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76B36-9C2F-46D3-B0D3-9C1BD0F948B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FFEA88F-BBAB-96F0-03EB-2667545203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0838"/>
            <a:ext cx="5143500" cy="34496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94FC2DF-F829-F96B-7FAB-2F97BC2924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238"/>
            <a:ext cx="5143500" cy="23923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958023D-3EE8-D41A-4A35-9B1A41CA7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ED23-770B-42E2-8A13-7717B0214FC8}" type="datetime1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D0E6F69-4AB2-692D-9053-7362F0F7C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ko-KR"/>
              <a:t>N DOR-NDI Encoder/Manual v1.0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8691C81-6B03-EE3A-0ECE-901750E83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83128-B8BA-4507-AD25-A7B1F2851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6468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620F0A4-4BFB-3DCB-45E7-9536FE2BC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673D386-BE37-9B1E-8550-CDDB72745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AF1E97A-B623-583C-7548-EDA458B54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70E3-8318-46B7-B45B-E43B727CC569}" type="datetime1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5BBE73D-5767-22AA-45A5-E403C0135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ko-KR"/>
              <a:t>N DOR-NDI Encoder/Manual v1.0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A974CE3-F326-FAC3-781A-85C63F27C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83128-B8BA-4507-AD25-A7B1F2851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87122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B10E7A-CD23-3B1F-21A0-C1152E01D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470150"/>
            <a:ext cx="5915025" cy="41195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FF5036B-3833-DD43-F696-5963E8E5C2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6629400"/>
            <a:ext cx="5915025" cy="21669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FD3714A-4666-290E-6360-5FA51AD4A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21AF-93CC-49E1-84D2-B957E609620E}" type="datetime1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D2DBFCB-9F87-6918-63B6-4A29683E1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ko-KR"/>
              <a:t>N DOR-NDI Encoder/Manual v1.0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614F287-11CD-EAD7-B083-028FBFBF1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83128-B8BA-4507-AD25-A7B1F2851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1586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A2E3A1-1B6C-7E7B-C3F0-DAA452430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33ACB0F-B301-3C51-1BBB-4EA5FDF542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6838"/>
            <a:ext cx="2881312" cy="628491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DF26715-4445-A4AB-BEC2-2E40A308C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2636838"/>
            <a:ext cx="2881313" cy="628491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D1646FD-5E71-BF6E-2239-C67E562B7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F168E-558E-4308-ACE5-BB32ECC8720F}" type="datetime1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4573109-E026-6613-395D-B405B0C25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ko-KR"/>
              <a:t>N DOR-NDI Encoder/Manual v1.0</a:t>
            </a: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272B1C3-5732-2888-4530-671641C78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83128-B8BA-4507-AD25-A7B1F2851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4259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E616A14-E510-D424-5D57-A05DE6650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527050"/>
            <a:ext cx="5915025" cy="19145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E772F59-0DCD-6692-6DF6-9ECF1B01E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2428875"/>
            <a:ext cx="2900363" cy="1189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5545C18-F17C-0B5C-5984-575DBC85D4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75" y="3617913"/>
            <a:ext cx="2900363" cy="532288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5A8042B0-68BD-4812-A37B-E90AF8225F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28875"/>
            <a:ext cx="2916237" cy="1189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363B5E9-4EC3-E054-8F5E-000C36B05C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617913"/>
            <a:ext cx="2916237" cy="532288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9DA3476A-D8D8-72BD-85B9-DB0BE3D97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83843-5406-4920-98F0-43F8E4EE502A}" type="datetime1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CCFA1D48-F7F0-7AAA-0766-87CB42EDE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ko-KR"/>
              <a:t>N DOR-NDI Encoder/Manual v1.0</a:t>
            </a:r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2755AB9-6250-7E79-E985-37268FDCC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83128-B8BA-4507-AD25-A7B1F2851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4754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C7CC908-5649-8B19-AC97-B287EADCD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C569910-FACA-CF72-DF1B-38E3EBAAB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0929088-7717-6EB6-3684-05969D580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AE873-FA68-412F-8B17-5ADF21FD6368}" type="datetime1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40CC61A-24FD-D1DB-CE87-F7AD2D48F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ko-KR"/>
              <a:t>N DOR-NDI Encoder/Manual v1.0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3771BAF-AF21-52EF-3DF7-990F3C40C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43570-4D42-4D4C-8976-69E02350F52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49163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F8A10CD-A166-5EE4-320C-EAC27AE71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BFB6C62-C55A-781F-96D7-0ACF9DCE9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63FD-6D4C-44D1-BE65-67BE79388D63}" type="datetime1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4411FFC-850E-D3FE-A2B0-4859917BC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ko-KR"/>
              <a:t>N DOR-NDI Encoder/Manual v1.0</a:t>
            </a:r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C40EE83-E5D9-EFE7-8A42-B936AA8B3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83128-B8BA-4507-AD25-A7B1F2851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41071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D8D67CEC-09F7-E3CC-E959-6D7B140C2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B407D-3B2F-4694-8020-A3900BF51427}" type="datetime1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607F80A-E774-BC11-402B-15B4D0E85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ko-KR"/>
              <a:t>N DOR-NDI Encoder/Manual v1.0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C775824-065A-B96C-6DF0-83CBCDBD2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83128-B8BA-4507-AD25-A7B1F2851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97616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E529659-AA06-1AAF-6000-A6BC69F26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60400"/>
            <a:ext cx="2211388" cy="2311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BA23F48-BE55-31DF-3837-9F7FE5136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1425575"/>
            <a:ext cx="3471862" cy="7040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70CEB71-1F63-D189-05A8-D846ADFA90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2971800"/>
            <a:ext cx="2211388" cy="5505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360D7E9-CC27-07BA-B27B-C03E77048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ACD44-14FE-4CAB-8E99-353D92B8EC06}" type="datetime1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967534C-ABBF-DA15-F600-01D76EBEA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ko-KR"/>
              <a:t>N DOR-NDI Encoder/Manual v1.0</a:t>
            </a: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42BDD8F-B567-6547-A487-276B99CC4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83128-B8BA-4507-AD25-A7B1F2851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14017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B436534-82FB-8FEC-58F4-91AB68F82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60400"/>
            <a:ext cx="2211388" cy="2311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E52F442-3550-0AE7-E019-26DD5E263B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6238" y="1425575"/>
            <a:ext cx="3471862" cy="70405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B60BA80-C732-C8AD-187C-87868F35FE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2971800"/>
            <a:ext cx="2211388" cy="5505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13F2228-905C-8764-073D-EA2DB8E22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27E77-642E-4EBA-8829-EE041C3279D2}" type="datetime1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BF6C5A2-9190-496B-42FF-0F4E301FF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ko-KR"/>
              <a:t>N DOR-NDI Encoder/Manual v1.0</a:t>
            </a: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F60CEF2-230E-203D-EF2A-FDBAEBC47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83128-B8BA-4507-AD25-A7B1F2851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17059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33A9CCD-31C4-992F-7313-DA6867941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24A6966-729F-90A2-EA0B-FC9A9DD3E4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FFDE87A-8656-D542-079F-3F38247ED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C786E-11A2-4F28-96D8-78C2B54DAB17}" type="datetime1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DD77B58-3E0F-1C54-F37A-18CE07BDE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ko-KR"/>
              <a:t>N DOR-NDI Encoder/Manual v1.0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753553D-65D1-7E3D-CCC2-95ED80830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83128-B8BA-4507-AD25-A7B1F2851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14807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4CC5E0C-A420-D531-801B-076FA5B792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8550" y="527050"/>
            <a:ext cx="1477963" cy="83947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8C7329A-ACFF-F06E-57E7-CA27EFB862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527050"/>
            <a:ext cx="4284662" cy="83947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A3BC3B1-AEDB-B351-A35A-0482E9C2E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FDAB1-94ED-417B-AE16-92903E1F6C33}" type="datetime1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44D23AB-EEB6-A3BB-7558-DC03BEA4A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ko-KR"/>
              <a:t>N DOR-NDI Encoder/Manual v1.0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938ADEA-7F4A-3501-C681-2D5787FDF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83128-B8BA-4507-AD25-A7B1F2851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37196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F19F4C2-8A7E-2388-ED6F-E52056A85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0838"/>
            <a:ext cx="5143500" cy="34496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950952C-0E9F-9F03-A6B4-68F7DD9287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238"/>
            <a:ext cx="5143500" cy="23923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ACB52F7-8B9A-1CB9-A3E9-A64A27DD9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6E076-CC7B-43F6-8254-53DF9AB51D02}" type="datetime1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6A623BF-F9C9-D5A3-D749-C899B70A1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ko-KR"/>
              <a:t>N DOR-NDI Encoder/Manual v1.0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BAA207C-5CD7-E4F0-F4A2-C9A064804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B1A6F-25B5-40FC-A30C-602970D0219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65652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0FAD34-53DE-6235-20F3-9D997BFB0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48B7E13-A3FA-82A4-AF5D-5CEFDD937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9379316-3C88-CB23-1C19-F74C21DC6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542B2-0BE4-4FFA-830B-ECF918674F0A}" type="datetime1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243C927-2790-6D04-3490-3C7DA97F5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ko-KR"/>
              <a:t>N DOR-NDI Encoder/Manual v1.0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76031E4-151D-10B7-F403-A3893E21E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B1A6F-25B5-40FC-A30C-602970D0219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53172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979AF40-2742-E7E3-80FE-AEC248A57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470150"/>
            <a:ext cx="5915025" cy="41195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4470B49-0479-131D-C508-1E13BA96B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6629400"/>
            <a:ext cx="5915025" cy="21669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0026BBF-F378-A763-D14A-4BD61031D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81F5-D237-4A8D-B80C-B0FD00C2A442}" type="datetime1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657FA72-4E8A-34E1-219C-C44638105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ko-KR"/>
              <a:t>N DOR-NDI Encoder/Manual v1.0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1D864F5-990D-3D45-66F1-A3325D49A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B1A6F-25B5-40FC-A30C-602970D0219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42144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6857FA1-8CE2-8281-BC9A-C7FF80509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741DB92-77E4-5C72-CA98-58F31F800B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6838"/>
            <a:ext cx="2881312" cy="628491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20C680F-5DE8-CD5F-DF34-46E3A064A9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2636838"/>
            <a:ext cx="2881313" cy="628491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1AE2595-1426-0E5B-FC8F-98C91E399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6B407-961C-4345-8483-A22D1B211AEE}" type="datetime1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1DF4DF1-891B-C7D1-D220-192593F9D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ko-KR"/>
              <a:t>N DOR-NDI Encoder/Manual v1.0</a:t>
            </a: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F98CE2C-4578-B8C0-6333-C31D9109C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B1A6F-25B5-40FC-A30C-602970D0219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1309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ECB74A9-9747-86B9-7AA5-728540642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470150"/>
            <a:ext cx="5915025" cy="41195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0070268-79CB-4EC6-B92F-0111F905B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6629400"/>
            <a:ext cx="5915025" cy="21669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E10097E-FFB9-E48C-5E49-DCDC79D37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EA55C-79BB-4F40-A1AE-10FB4ABE4E3B}" type="datetime1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C0E231E-FC78-BAD2-CF56-F720A9086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ko-KR"/>
              <a:t>N DOR-NDI Encoder/Manual v1.0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9A01DF4-1B86-AF4A-FCAC-8556458C7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43570-4D42-4D4C-8976-69E02350F52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08980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33C627A-199B-AC68-A83D-04EAA2FC0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527050"/>
            <a:ext cx="5915025" cy="19145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C0B5C08-D1C2-7121-66FD-8EFD72D0FF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2428875"/>
            <a:ext cx="2900363" cy="1189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50441AF-2890-035F-2BD6-C2773F0C8D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75" y="3617913"/>
            <a:ext cx="2900363" cy="532288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02BC98C-18D9-57FD-CDF0-3F0AB0498B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28875"/>
            <a:ext cx="2916237" cy="1189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ED18D970-0B2C-BAD5-DB1B-50DB09E1FD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617913"/>
            <a:ext cx="2916237" cy="532288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143D32E0-6303-D5C1-E3E2-9A43F7353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246F5-E0BB-4319-B14D-04AF419EF683}" type="datetime1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259D15E0-D80C-B692-270D-0510BF225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ko-KR"/>
              <a:t>N DOR-NDI Encoder/Manual v1.0</a:t>
            </a:r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E62FACCF-4A3A-7B53-6C03-E693AD3F5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B1A6F-25B5-40FC-A30C-602970D0219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23975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5852093-E80E-332D-258A-C74DB2C72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6BED6E51-6C6E-FDC2-D4B2-84D5DB941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502B1-8FE9-4E5C-925A-2A107931422B}" type="datetime1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9DB178B-FA39-77F5-DC7C-7C12E0148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ko-KR"/>
              <a:t>N DOR-NDI Encoder/Manual v1.0</a:t>
            </a:r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5200188-D66D-69B8-4519-FF6E81A1E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B1A6F-25B5-40FC-A30C-602970D0219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4782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4B432C15-9AAD-53E9-6713-2DEA39EBA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C47B3-D341-4C20-916F-6E106E235E24}" type="datetime1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08188D7-7410-E19E-BD72-67BCA239E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ko-KR"/>
              <a:t>N DOR-NDI Encoder/Manual v1.0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A1D2B0-D48D-E001-8F2D-FFB056BB3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B1A6F-25B5-40FC-A30C-602970D0219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78631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8FBC33B-A1AF-910E-B8E6-D94AEBF23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60400"/>
            <a:ext cx="2211388" cy="2311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771599E-3723-719F-5777-3A2908DA4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1425575"/>
            <a:ext cx="3471862" cy="7040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42A4B98-9C93-0A7F-2E69-8D89C12060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2971800"/>
            <a:ext cx="2211388" cy="5505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3DC7954-22E7-EF12-6124-CC4A1A9D6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B397B-9DE6-47E7-9AA9-D7BF3C093C0D}" type="datetime1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EE3CD82-6AD3-4863-2E37-79C6A4535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ko-KR"/>
              <a:t>N DOR-NDI Encoder/Manual v1.0</a:t>
            </a: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EC7DE90-2EE2-3C29-B0C2-714313860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B1A6F-25B5-40FC-A30C-602970D0219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95194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E90EA17-1585-1B4D-DBDB-7C9BB5533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60400"/>
            <a:ext cx="2211388" cy="2311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4FEFBD8-DF88-3D09-1F66-007C1FE3EA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6238" y="1425575"/>
            <a:ext cx="3471862" cy="70405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F4F6777-4713-A42D-4D5B-72F83D251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2971800"/>
            <a:ext cx="2211388" cy="5505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E2C6D64-6282-5845-B821-F0E1312A4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EAA43-1909-4FDC-B1DE-94F08253C9D0}" type="datetime1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317E91C-6B91-2540-6D01-45EEDB509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ko-KR"/>
              <a:t>N DOR-NDI Encoder/Manual v1.0</a:t>
            </a: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ED7E29D-E0B2-50F8-1A21-ADB41C5E2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B1A6F-25B5-40FC-A30C-602970D0219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30172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C7F5F66-E797-A722-4DFC-E3FCF06D2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22E0EFA-A2B2-D1F5-2A4A-A1852CD078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A977089-4B98-DDE7-F626-6CC4BBB6C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D2F67-83AA-47A5-85CA-2D16680DAFC1}" type="datetime1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E77794D-B4B6-9D4F-D675-882F7486C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ko-KR"/>
              <a:t>N DOR-NDI Encoder/Manual v1.0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6B7B35B-B9DF-00E6-537D-8F38F27CB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B1A6F-25B5-40FC-A30C-602970D0219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27347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FCD1751C-C8BA-FB82-146C-ADD7FD7824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8550" y="527050"/>
            <a:ext cx="1477963" cy="83947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FF1F894-0CDA-F684-E38E-3DB6DFDAA7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527050"/>
            <a:ext cx="4284662" cy="83947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2F183CD-D75F-D9C1-652D-CA276B68B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6AE72-ADC6-4FF9-B502-924B8E534964}" type="datetime1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CA485B-9415-E237-9AF2-2EA631002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ko-KR"/>
              <a:t>N DOR-NDI Encoder/Manual v1.0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08558F-5D27-7286-57B0-C33211A75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B1A6F-25B5-40FC-A30C-602970D0219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37985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B30E81-C059-BDB6-6400-4C4DF83D52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0838"/>
            <a:ext cx="5143500" cy="34496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8D414C6C-2BD2-F17B-C8AE-806A278527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238"/>
            <a:ext cx="5143500" cy="23923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4A26BC8-86E8-D4A4-CB4B-932D52C1C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643C9-612A-4A51-9275-1A173CFCE4C8}" type="datetime1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1E6591C-AF46-7137-3304-9F32A34DA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ko-KR"/>
              <a:t>N DOR-NDI Encoder/Manual v1.0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5199EEE-65F7-5ACE-BB31-8E8396422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617DE-CFEA-41E0-94A8-3C8D956B91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22759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40BD9F-389D-3464-D2C1-4B1CEAC16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A0971AC-2B7D-BC28-4F61-E614AB3E4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04E645C-6245-9789-FBEA-B16FEC334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1757-AFB8-41B3-9512-CEF277F0865A}" type="datetime1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741E107-18BD-7369-C268-ED722F074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ko-KR"/>
              <a:t>N DOR-NDI Encoder/Manual v1.0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B1C2E0D-080F-5EED-B5B9-7E568D024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617DE-CFEA-41E0-94A8-3C8D956B91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76251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4340373-24A2-AD7C-891E-94C5B9FA6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470150"/>
            <a:ext cx="5915025" cy="41195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2D7CFB7-459E-EB7A-A57F-C0E240A92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6629400"/>
            <a:ext cx="5915025" cy="21669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96C50C6-0FBA-9500-704C-FB6A553CF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4A466-214A-4817-89BF-A2E428C01A26}" type="datetime1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B0FBDB3-682E-2AD7-9F0D-150A81761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ko-KR"/>
              <a:t>N DOR-NDI Encoder/Manual v1.0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63831DF-6AF1-0FD2-BFFD-EC7E1EC30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617DE-CFEA-41E0-94A8-3C8D956B91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9011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6DAEE9-D2F2-D270-AA73-489CE8EEC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62F9587-178C-F88A-86C2-C3A4881778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6838"/>
            <a:ext cx="2881312" cy="628491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81633A1-57C3-CDED-F518-033248F9EF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2636838"/>
            <a:ext cx="2881313" cy="628491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00806AF-4331-F031-E50F-64C8B43CD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C978-A09E-4D51-B479-FD39FCF7DC28}" type="datetime1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B796BE8-4A01-EECC-6B8F-71790C55C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ko-KR"/>
              <a:t>N DOR-NDI Encoder/Manual v1.0</a:t>
            </a: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E128B67-1E83-53DC-85AE-3E08B4300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43570-4D42-4D4C-8976-69E02350F52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26255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7DA9F9-0BC0-5AA5-D747-0120AF160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8F0DE97-092F-3E30-A87E-FC717AE8A1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6838"/>
            <a:ext cx="2881312" cy="628491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CB6A1AC-F599-8A38-92A7-8592E62B5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2636838"/>
            <a:ext cx="2881313" cy="628491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9A33D48-E8CD-2E61-B128-44EE63615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1236-1E97-4ED2-A9BF-DD6A7A9BABD4}" type="datetime1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5AF7C0B-108A-A471-F4BF-3F11F4712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ko-KR"/>
              <a:t>N DOR-NDI Encoder/Manual v1.0</a:t>
            </a: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B21A528-58A1-E26E-BEB2-8757A6CE4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617DE-CFEA-41E0-94A8-3C8D956B91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50890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C4769D3-C93B-678A-5052-9C74115A1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527050"/>
            <a:ext cx="5915025" cy="19145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45A45B0-64C0-7146-8A60-ECF160DA29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2428875"/>
            <a:ext cx="2900363" cy="1189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A92B250-7560-D7FB-B474-877BE2B611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75" y="3617913"/>
            <a:ext cx="2900363" cy="532288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8B68796-C8D8-EC62-30E8-95CAFFFB08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28875"/>
            <a:ext cx="2916237" cy="1189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66518D82-196E-EF28-7BB3-CE2D239A2E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617913"/>
            <a:ext cx="2916237" cy="532288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1F724176-5D2C-03B3-AE3F-97BF22ECF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CFAEA-5C34-422A-AFEC-1E1F5697B153}" type="datetime1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2D8F74B-5439-5F89-4CD5-A03C5630A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ko-KR"/>
              <a:t>N DOR-NDI Encoder/Manual v1.0</a:t>
            </a:r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21BCFB48-C267-4E17-01CC-C1D87B512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617DE-CFEA-41E0-94A8-3C8D956B91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91564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FB369F-A07C-AD13-9F70-96C2A5F3F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737F449-F9F0-E65A-6A6C-E73313781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39EE6-9E9B-429B-83CD-F10EECB733B3}" type="datetime1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871AF14-E7A7-1A8F-A93E-3608622AF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ko-KR"/>
              <a:t>N DOR-NDI Encoder/Manual v1.0</a:t>
            </a:r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288369E-4AAE-0268-1287-4AFA74662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617DE-CFEA-41E0-94A8-3C8D956B91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43377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FF4E80F1-385C-66E8-35E6-9DF513679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3370-8DE9-4C5E-9542-FBCFC0B4A431}" type="datetime1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3BA6A36E-CC05-6E7D-CD1B-FDE1CF20A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ko-KR"/>
              <a:t>N DOR-NDI Encoder/Manual v1.0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B03EC0C-3668-71E6-EE16-38FE1DB3A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617DE-CFEA-41E0-94A8-3C8D956B91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4745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F9E7442-16A0-005D-2D54-7E2618964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60400"/>
            <a:ext cx="2211388" cy="2311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14C5D47-244F-7CA8-F410-230F31B2C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1425575"/>
            <a:ext cx="3471862" cy="7040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C32B06B-130A-4E4D-2F82-B118DDDEAF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2971800"/>
            <a:ext cx="2211388" cy="5505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4251BC0-5857-451F-7A71-E92A48880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F4EEE-D970-4A00-BB5E-CF4B73D05FEB}" type="datetime1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9924967-4DEC-7FE1-D9B4-4CE6DC5D4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ko-KR"/>
              <a:t>N DOR-NDI Encoder/Manual v1.0</a:t>
            </a: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B2A63DB-2362-6B25-8D2D-D6DE6C5CF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617DE-CFEA-41E0-94A8-3C8D956B91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59442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255395F-347B-D3AA-BADA-3B3327E86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60400"/>
            <a:ext cx="2211388" cy="2311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41AE4F1-50FA-8BFC-2EA3-A990FD33ED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6238" y="1425575"/>
            <a:ext cx="3471862" cy="70405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049CA4E-AEB3-B889-E5E0-CF9773760B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2971800"/>
            <a:ext cx="2211388" cy="5505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508C45A-418A-96C4-870F-0B2FAE880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D6AE3-ACCF-4B97-89EA-3CB273F45802}" type="datetime1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AAFFC33-C289-047B-64BC-403711401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ko-KR"/>
              <a:t>N DOR-NDI Encoder/Manual v1.0</a:t>
            </a: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6C32754-5648-7F8F-BBA5-B2A9FAE70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617DE-CFEA-41E0-94A8-3C8D956B91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95615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40571F-BF13-E521-30C3-66B64D144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1963E5F-257C-B288-B053-BD74056C7E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8450601-CDD9-ADBF-E880-75BF20F21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DD2A1-2945-410F-978F-D13434F32305}" type="datetime1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F7CC879-D9D1-5904-2DFF-C23EEEE10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ko-KR"/>
              <a:t>N DOR-NDI Encoder/Manual v1.0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40CC75A-4A10-18E2-E412-30E7E16E1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617DE-CFEA-41E0-94A8-3C8D956B91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07041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1E5186A-DFE3-1D89-BB36-C5921AC816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8550" y="527050"/>
            <a:ext cx="1477963" cy="83947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7570320-D9E9-001D-602A-7D2AAEBD2E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527050"/>
            <a:ext cx="4284662" cy="83947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F79BD36-ABB0-5887-7173-A54828EF3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BC96A-5564-44C1-8081-E102B7F1D858}" type="datetime1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8F977C9-E662-A907-A89D-79B3ADACB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ko-KR"/>
              <a:t>N DOR-NDI Encoder/Manual v1.0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844F905-0839-5268-6390-5FD6B7E23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617DE-CFEA-41E0-94A8-3C8D956B91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9450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F81A1C2-50A2-C275-18D5-772D4C078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527050"/>
            <a:ext cx="5915025" cy="19145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6CEEE97-1E43-3333-A8A7-BEF995DF2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2428875"/>
            <a:ext cx="2900363" cy="1189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0692BFF-4077-4DF4-262C-9DE0514C9C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75" y="3617913"/>
            <a:ext cx="2900363" cy="532288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8F57078-3459-7B9F-4CB0-EB991A9BD1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28875"/>
            <a:ext cx="2916237" cy="1189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B82A588-3901-9C82-1B82-7F55107143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617913"/>
            <a:ext cx="2916237" cy="532288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CBA29A3B-9368-A3AB-50E1-0D0AE5187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417AE-CABB-47EC-BB96-98A3426E5B8F}" type="datetime1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6D3976AA-E475-AFAE-17E0-F7FC250D6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ko-KR"/>
              <a:t>N DOR-NDI Encoder/Manual v1.0</a:t>
            </a:r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A53BAF1C-3992-B537-9AA0-28D50853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43570-4D42-4D4C-8976-69E02350F52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4382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DF767A-94F8-DF9E-D511-C8985A652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49AB9C0-283D-4F26-66A8-A2D0A9003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69945-800D-4869-A1E9-CCDB966128D9}" type="datetime1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B8E1E8C-FBAA-64F0-C03A-90CB0AA7B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ko-KR"/>
              <a:t>N DOR-NDI Encoder/Manual v1.0</a:t>
            </a:r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4D984F4-C507-71E4-1C35-7A12D0A36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43570-4D42-4D4C-8976-69E02350F52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0309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38B9FF41-5AA1-085B-C4E0-C87F0F273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ECDEA-AF23-424E-96E2-C319973699A2}" type="datetime1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C2B086D-7C0F-5449-FFE8-261F38F2C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ko-KR"/>
              <a:t>N DOR-NDI Encoder/Manual v1.0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FDC8B0C-2E1C-7353-12CF-E6E9B6C6F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43570-4D42-4D4C-8976-69E02350F52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511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3C8C795-F177-5E74-279B-F9F007FE7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60400"/>
            <a:ext cx="2211388" cy="2311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3C0ABB2-720F-E19E-56B7-3107AE856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1425575"/>
            <a:ext cx="3471862" cy="7040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626BBDE-F63F-33B9-2507-7B533B8D4E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2971800"/>
            <a:ext cx="2211388" cy="5505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ACE9CAE-8D7F-9F4F-A58F-797931DCF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CA9E8-005E-4529-A412-6C902753A6BB}" type="datetime1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5034EF6-2087-D75B-17EA-04327217C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ko-KR"/>
              <a:t>N DOR-NDI Encoder/Manual v1.0</a:t>
            </a: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3946EFB-1DD2-0786-B6BD-C25FCE4C6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43570-4D42-4D4C-8976-69E02350F52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9024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D7B8742-7F6F-063F-00D1-5B5D833BE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60400"/>
            <a:ext cx="2211388" cy="2311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16999D8-1A7B-8354-8287-0BA81E6DF8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6238" y="1425575"/>
            <a:ext cx="3471862" cy="70405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BCCC8AE-7DDD-3D7D-FB5B-8273DC9907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2971800"/>
            <a:ext cx="2211388" cy="5505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AC6646B-2507-DFF7-11D2-01734B2AA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4A459-62B4-46F1-9037-A4C00BE8BEA4}" type="datetime1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BB0EE0E-D165-5757-4624-A85193487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ko-KR"/>
              <a:t>N DOR-NDI Encoder/Manual v1.0</a:t>
            </a: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E1C7633-53E1-C55D-3FEB-69CECACE9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43570-4D42-4D4C-8976-69E02350F52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6251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D8CA3746-1439-3D2E-A998-A225830F2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1280592"/>
            <a:ext cx="5915025" cy="11609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69017C1-CEF6-D1BD-CF35-F2FE52E231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6838"/>
            <a:ext cx="5915025" cy="6284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1D72F51-6CE5-04CF-4D61-C5580007A8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038BF-8C5D-4DBB-9E1B-6579D0914B61}" type="datetime1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EC688DC-FD73-8CA8-B578-0095273D2E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altLang="ko-KR"/>
              <a:t>N DOR-NDI Encoder/Manual v1.0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525068E-28D3-D0CE-F7DC-993D08E9BD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43570-4D42-4D4C-8976-69E02350F521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바닥글 개체 틀 4">
            <a:extLst>
              <a:ext uri="{FF2B5EF4-FFF2-40B4-BE49-F238E27FC236}">
                <a16:creationId xmlns:a16="http://schemas.microsoft.com/office/drawing/2014/main" id="{3CDE8C20-0CF7-7734-FCA9-8B09D50D16CF}"/>
              </a:ext>
            </a:extLst>
          </p:cNvPr>
          <p:cNvSpPr txBox="1">
            <a:spLocks/>
          </p:cNvSpPr>
          <p:nvPr userDrawn="1"/>
        </p:nvSpPr>
        <p:spPr>
          <a:xfrm>
            <a:off x="-99392" y="148063"/>
            <a:ext cx="2695178" cy="307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ct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50" b="1" dirty="0" err="1"/>
              <a:t>VoneGO</a:t>
            </a:r>
            <a:r>
              <a:rPr lang="en-US" altLang="ko-KR" sz="1050" b="1" dirty="0"/>
              <a:t> 4K </a:t>
            </a:r>
            <a:r>
              <a:rPr lang="pt-BR" altLang="ko-KR" sz="1050" b="1" dirty="0"/>
              <a:t>/ </a:t>
            </a:r>
            <a:r>
              <a:rPr lang="ko-KR" altLang="en-US" sz="1050" b="1" dirty="0"/>
              <a:t>사용자 매뉴얼</a:t>
            </a:r>
            <a:r>
              <a:rPr lang="pt-BR" altLang="ko-KR" sz="1050" b="1" dirty="0"/>
              <a:t> v1.0</a:t>
            </a:r>
            <a:endParaRPr lang="ko-KR" altLang="en-US" sz="1050" b="1" dirty="0"/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7D20A027-84A0-E06A-4521-511578997F4B}"/>
              </a:ext>
            </a:extLst>
          </p:cNvPr>
          <p:cNvCxnSpPr/>
          <p:nvPr userDrawn="1"/>
        </p:nvCxnSpPr>
        <p:spPr>
          <a:xfrm>
            <a:off x="116632" y="488504"/>
            <a:ext cx="6624736" cy="0"/>
          </a:xfrm>
          <a:prstGeom prst="line">
            <a:avLst/>
          </a:prstGeom>
          <a:ln w="158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래픽 9">
            <a:extLst>
              <a:ext uri="{FF2B5EF4-FFF2-40B4-BE49-F238E27FC236}">
                <a16:creationId xmlns:a16="http://schemas.microsoft.com/office/drawing/2014/main" id="{9908B09B-947D-3754-399A-1A4C8497AA0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947114" y="132756"/>
            <a:ext cx="722246" cy="28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202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672" r:id="rId12"/>
    <p:sldLayoutId id="2147483673" r:id="rId13"/>
    <p:sldLayoutId id="2147483650" r:id="rId14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2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680182B3-7259-D833-E07C-2D3F8210F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050"/>
            <a:ext cx="5915025" cy="1914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41480CE-E900-4474-9B9A-613ACD887F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6838"/>
            <a:ext cx="5915025" cy="6284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CFD3764-C207-112B-7201-339D73D8B6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CEF9-EF2F-4BAF-81D5-1FC3B3696A01}" type="datetime1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D2F8322-68FE-CFE5-63CF-8A2802888E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altLang="ko-KR"/>
              <a:t>N DOR-NDI Encoder/Manual v1.0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5F8EFCC-4C73-C430-FF37-6A74719761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83128-B8BA-4507-AD25-A7B1F2851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6518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DC31A6E7-33DF-A7BE-C0D7-2429C7C15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050"/>
            <a:ext cx="5915025" cy="1914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7AEE7CE-AA13-3C92-D6B1-66EFB1523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6838"/>
            <a:ext cx="5915025" cy="6284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87D6797-D3F6-86C0-F58B-D100D85047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D797D-6E9E-4886-A674-56F63F70FD77}" type="datetime1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5F4856B-84F2-1D9D-BECF-2D1E8BB72C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altLang="ko-KR"/>
              <a:t>N DOR-NDI Encoder/Manual v1.0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D45F195-12FE-CC45-32B3-33E1EED7B4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B1A6F-25B5-40FC-A30C-602970D0219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7923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EDC1303-BB4F-9741-A551-3CFC00D6E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050"/>
            <a:ext cx="5915025" cy="1914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2C43C8E-7C4D-2187-49F2-E0E7F4CEE7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6838"/>
            <a:ext cx="5915025" cy="6284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C64B601-C056-1FE2-EA70-0B00373AA8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0AD28-F65C-44B2-93DE-2E7CC98B01FC}" type="datetime1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2975FB3-3B18-3A05-44DB-8575FF0CDA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altLang="ko-KR"/>
              <a:t>N DOR-NDI Encoder/Manual v1.0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D274610-82E3-BD43-2D50-BD2C085266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617DE-CFEA-41E0-94A8-3C8D956B91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8380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file:///\\192.168.0.131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://192.168.0.197/api/v1/setServerPor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://192.168.0.66/api/v1/whitelis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7" Type="http://schemas.openxmlformats.org/officeDocument/2006/relationships/image" Target="../media/image47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6.png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래픽 7">
            <a:extLst>
              <a:ext uri="{FF2B5EF4-FFF2-40B4-BE49-F238E27FC236}">
                <a16:creationId xmlns:a16="http://schemas.microsoft.com/office/drawing/2014/main" id="{54E82593-ED2C-83D4-B9B9-941243FE5F3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67025" y="0"/>
            <a:ext cx="1123950" cy="1038225"/>
          </a:xfrm>
          <a:prstGeom prst="rect">
            <a:avLst/>
          </a:prstGeom>
        </p:spPr>
      </p:pic>
      <p:pic>
        <p:nvPicPr>
          <p:cNvPr id="10" name="그래픽 9">
            <a:extLst>
              <a:ext uri="{FF2B5EF4-FFF2-40B4-BE49-F238E27FC236}">
                <a16:creationId xmlns:a16="http://schemas.microsoft.com/office/drawing/2014/main" id="{E13DBEAB-B9D6-F2B8-B8DF-7F265DBD2E7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28800" y="1928664"/>
            <a:ext cx="3600400" cy="988345"/>
          </a:xfrm>
          <a:prstGeom prst="rect">
            <a:avLst/>
          </a:prstGeom>
        </p:spPr>
      </p:pic>
      <p:pic>
        <p:nvPicPr>
          <p:cNvPr id="13" name="그래픽 12">
            <a:extLst>
              <a:ext uri="{FF2B5EF4-FFF2-40B4-BE49-F238E27FC236}">
                <a16:creationId xmlns:a16="http://schemas.microsoft.com/office/drawing/2014/main" id="{EFCF6BF6-4C84-B1A8-47B0-233E7FCAC96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19895" y="3080792"/>
            <a:ext cx="2618209" cy="155537"/>
          </a:xfrm>
          <a:prstGeom prst="rect">
            <a:avLst/>
          </a:prstGeom>
        </p:spPr>
      </p:pic>
      <p:pic>
        <p:nvPicPr>
          <p:cNvPr id="17" name="그래픽 16">
            <a:extLst>
              <a:ext uri="{FF2B5EF4-FFF2-40B4-BE49-F238E27FC236}">
                <a16:creationId xmlns:a16="http://schemas.microsoft.com/office/drawing/2014/main" id="{8368A5BF-78F1-B706-7BAB-BFA99F586F1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55986" y="9255202"/>
            <a:ext cx="1944997" cy="232073"/>
          </a:xfrm>
          <a:prstGeom prst="rect">
            <a:avLst/>
          </a:prstGeom>
        </p:spPr>
      </p:pic>
      <p:grpSp>
        <p:nvGrpSpPr>
          <p:cNvPr id="28" name="그룹 27">
            <a:extLst>
              <a:ext uri="{FF2B5EF4-FFF2-40B4-BE49-F238E27FC236}">
                <a16:creationId xmlns:a16="http://schemas.microsoft.com/office/drawing/2014/main" id="{EDBFEABF-DD04-6ABE-622F-A26A81A7241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57017" y="9255201"/>
            <a:ext cx="3543975" cy="232074"/>
            <a:chOff x="357017" y="9241430"/>
            <a:chExt cx="3543975" cy="232074"/>
          </a:xfrm>
        </p:grpSpPr>
        <p:pic>
          <p:nvPicPr>
            <p:cNvPr id="19" name="그래픽 18">
              <a:extLst>
                <a:ext uri="{FF2B5EF4-FFF2-40B4-BE49-F238E27FC236}">
                  <a16:creationId xmlns:a16="http://schemas.microsoft.com/office/drawing/2014/main" id="{32892BF9-792A-557C-26B2-E6E0891C6446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57017" y="9241430"/>
              <a:ext cx="1346026" cy="232074"/>
            </a:xfrm>
            <a:prstGeom prst="rect">
              <a:avLst/>
            </a:prstGeom>
          </p:spPr>
        </p:pic>
        <p:pic>
          <p:nvPicPr>
            <p:cNvPr id="21" name="그래픽 20">
              <a:extLst>
                <a:ext uri="{FF2B5EF4-FFF2-40B4-BE49-F238E27FC236}">
                  <a16:creationId xmlns:a16="http://schemas.microsoft.com/office/drawing/2014/main" id="{C98224FA-BAFC-BCE7-878A-7C070E23C6F7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844824" y="9244341"/>
              <a:ext cx="2056168" cy="225333"/>
            </a:xfrm>
            <a:prstGeom prst="rect">
              <a:avLst/>
            </a:prstGeom>
          </p:spPr>
        </p:pic>
        <p:cxnSp>
          <p:nvCxnSpPr>
            <p:cNvPr id="27" name="직선 연결선 26">
              <a:extLst>
                <a:ext uri="{FF2B5EF4-FFF2-40B4-BE49-F238E27FC236}">
                  <a16:creationId xmlns:a16="http://schemas.microsoft.com/office/drawing/2014/main" id="{3408A09B-C01F-36F7-18AA-10A4D8B5EB60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1772816" y="9268974"/>
              <a:ext cx="0" cy="17606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0" name="그림 29" descr="텍스트, 전자제품, 스크린샷, 멀티미디어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5946FDCA-5051-ADD0-91DE-27F31294871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87" y="4761432"/>
            <a:ext cx="5202224" cy="148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312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98CA7EC-614A-C69D-DFBF-FD014FE1315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/>
          <a:p>
            <a:fld id="{27D43570-4D42-4D4C-8976-69E02350F521}" type="slidenum">
              <a:rPr lang="ko-KR" altLang="en-US" smtClean="0"/>
              <a:t>10</a:t>
            </a:fld>
            <a:endParaRPr lang="ko-KR" altLang="en-US"/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67822C5D-B796-A1FE-D326-DA37D883932B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3261550899"/>
              </p:ext>
            </p:extLst>
          </p:nvPr>
        </p:nvGraphicFramePr>
        <p:xfrm>
          <a:off x="571500" y="1316831"/>
          <a:ext cx="5715000" cy="759841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서브 메뉴 위치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설정 항목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dirty="0"/>
                        <a:t>값</a:t>
                      </a:r>
                      <a:r>
                        <a:rPr lang="en-US" altLang="ko-KR" sz="1200" dirty="0"/>
                        <a:t> </a:t>
                      </a:r>
                      <a:r>
                        <a:rPr lang="ko-KR" altLang="en-US" sz="1200" dirty="0"/>
                        <a:t>범위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dirty="0"/>
                        <a:t>기능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/>
                        <a:t>INPUT</a:t>
                      </a:r>
                      <a:endParaRPr lang="en-US" altLang="ko-KR" sz="1000" b="1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b="1" dirty="0"/>
                        <a:t>VIDEO</a:t>
                      </a:r>
                      <a:r>
                        <a:rPr lang="en-US" altLang="ko-KR" sz="1000" b="1" baseline="0" dirty="0"/>
                        <a:t> IN</a:t>
                      </a:r>
                      <a:endParaRPr lang="ko-KR" altLang="en-US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900" b="1" dirty="0"/>
                        <a:t>HDMI</a:t>
                      </a:r>
                    </a:p>
                    <a:p>
                      <a:pPr algn="l" latinLnBrk="1"/>
                      <a:r>
                        <a:rPr lang="en-US" altLang="ko-KR" sz="900" b="1" dirty="0"/>
                        <a:t>SDI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b="1" dirty="0"/>
                        <a:t>비디오 입력 포트 선택</a:t>
                      </a:r>
                      <a:endParaRPr lang="en-US" altLang="ko-KR" sz="900" b="1" dirty="0"/>
                    </a:p>
                    <a:p>
                      <a:pPr algn="l" latinLnBrk="1"/>
                      <a:r>
                        <a:rPr lang="en-US" altLang="ko-KR" sz="900" b="1" dirty="0">
                          <a:solidFill>
                            <a:schemeClr val="tx1"/>
                          </a:solidFill>
                        </a:rPr>
                        <a:t>(*</a:t>
                      </a:r>
                      <a:r>
                        <a:rPr lang="ko-KR" altLang="en-US" sz="900" b="1" dirty="0">
                          <a:solidFill>
                            <a:schemeClr val="tx1"/>
                          </a:solidFill>
                        </a:rPr>
                        <a:t>선택 시</a:t>
                      </a:r>
                      <a:r>
                        <a:rPr lang="en-US" altLang="ko-KR" sz="900" b="1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900" b="1" dirty="0">
                          <a:solidFill>
                            <a:schemeClr val="tx1"/>
                          </a:solidFill>
                        </a:rPr>
                        <a:t>오디오 입력 포트가 적정 입력 포트로 자동 변환됨</a:t>
                      </a:r>
                      <a:r>
                        <a:rPr lang="en-US" altLang="ko-KR" sz="900" b="1" dirty="0">
                          <a:solidFill>
                            <a:schemeClr val="tx1"/>
                          </a:solidFill>
                        </a:rPr>
                        <a:t>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latinLnBrk="1"/>
                      <a:endParaRPr lang="en-US" altLang="ko-KR" sz="12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b="1" dirty="0"/>
                        <a:t>AUDIO</a:t>
                      </a:r>
                      <a:r>
                        <a:rPr lang="en-US" altLang="ko-KR" sz="1000" b="1" baseline="0" dirty="0"/>
                        <a:t> IN</a:t>
                      </a:r>
                      <a:endParaRPr lang="ko-KR" altLang="en-US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900" b="1" dirty="0"/>
                        <a:t>HDMI</a:t>
                      </a:r>
                    </a:p>
                    <a:p>
                      <a:pPr algn="l" latinLnBrk="1"/>
                      <a:r>
                        <a:rPr lang="en-US" altLang="ko-KR" sz="900" b="1" dirty="0"/>
                        <a:t>SDI</a:t>
                      </a:r>
                    </a:p>
                    <a:p>
                      <a:pPr algn="l" latinLnBrk="1"/>
                      <a:r>
                        <a:rPr lang="en-US" altLang="ko-KR" sz="900" b="1" dirty="0"/>
                        <a:t>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b="1" dirty="0"/>
                        <a:t>오디오 입력 포트 선택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895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b="1" dirty="0"/>
                        <a:t>PATTERN</a:t>
                      </a:r>
                      <a:endParaRPr lang="ko-KR" altLang="en-US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900" b="1" dirty="0"/>
                        <a:t>BLACK</a:t>
                      </a:r>
                    </a:p>
                    <a:p>
                      <a:pPr algn="l" latinLnBrk="1"/>
                      <a:r>
                        <a:rPr lang="en-US" altLang="ko-KR" sz="900" b="1" dirty="0"/>
                        <a:t>WHITE</a:t>
                      </a:r>
                    </a:p>
                    <a:p>
                      <a:pPr algn="l" latinLnBrk="1"/>
                      <a:r>
                        <a:rPr lang="en-US" altLang="ko-KR" sz="900" b="1" dirty="0"/>
                        <a:t>BLUE</a:t>
                      </a:r>
                    </a:p>
                    <a:p>
                      <a:pPr algn="l" latinLnBrk="1"/>
                      <a:r>
                        <a:rPr lang="en-US" altLang="ko-KR" sz="900" b="1" dirty="0">
                          <a:latin typeface="+mn-ea"/>
                          <a:ea typeface="+mn-ea"/>
                        </a:rPr>
                        <a:t>COLORBAR</a:t>
                      </a:r>
                      <a:endParaRPr lang="ko-KR" altLang="en-US" sz="9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b="1" dirty="0"/>
                        <a:t>입력이 없을 시</a:t>
                      </a:r>
                      <a:r>
                        <a:rPr lang="en-US" altLang="ko-KR" sz="900" b="1" dirty="0"/>
                        <a:t>, </a:t>
                      </a:r>
                      <a:r>
                        <a:rPr lang="ko-KR" altLang="en-US" sz="900" b="1" dirty="0"/>
                        <a:t>표출될 단색 패턴 선택</a:t>
                      </a:r>
                      <a:r>
                        <a:rPr lang="en-US" altLang="ko-KR" sz="900" b="1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rowSpan="7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/>
                        <a:t>ENCODER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b="1" dirty="0"/>
                        <a:t>VID CODEC</a:t>
                      </a:r>
                      <a:endParaRPr lang="ko-KR" altLang="en-US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900" b="1" dirty="0"/>
                        <a:t>H264</a:t>
                      </a:r>
                    </a:p>
                    <a:p>
                      <a:pPr algn="l" latinLnBrk="1"/>
                      <a:r>
                        <a:rPr lang="en-US" altLang="ko-KR" sz="900" b="1" dirty="0"/>
                        <a:t>HEVC</a:t>
                      </a:r>
                      <a:endParaRPr lang="ko-KR" altLang="en-US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b="1" dirty="0"/>
                        <a:t>출력 비디오 코덱 방식 선택</a:t>
                      </a:r>
                      <a:r>
                        <a:rPr lang="en-US" altLang="ko-KR" sz="900" b="1" dirty="0"/>
                        <a:t>.</a:t>
                      </a:r>
                      <a:endParaRPr lang="ko-KR" altLang="en-US" sz="9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latinLnBrk="1"/>
                      <a:endParaRPr lang="en-US" altLang="ko-K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b="1" dirty="0"/>
                        <a:t>VID BTR</a:t>
                      </a:r>
                      <a:endParaRPr lang="ko-KR" altLang="en-US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900" b="1" dirty="0"/>
                        <a:t>1,000 kbps ~ </a:t>
                      </a:r>
                    </a:p>
                    <a:p>
                      <a:pPr algn="l" latinLnBrk="1"/>
                      <a:r>
                        <a:rPr lang="en-US" altLang="ko-KR" sz="900" b="1" dirty="0"/>
                        <a:t>60,000 kbps</a:t>
                      </a:r>
                      <a:endParaRPr lang="ko-KR" altLang="en-US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b="1" dirty="0"/>
                        <a:t>출력 비디오 비트 </a:t>
                      </a:r>
                      <a:r>
                        <a:rPr lang="ko-KR" altLang="en-US" sz="900" b="1" dirty="0" err="1"/>
                        <a:t>레이트</a:t>
                      </a:r>
                      <a:r>
                        <a:rPr lang="ko-KR" altLang="en-US" sz="900" b="1" dirty="0"/>
                        <a:t> 설정</a:t>
                      </a:r>
                      <a:r>
                        <a:rPr lang="en-US" altLang="ko-KR" sz="900" b="1" dirty="0"/>
                        <a:t>.</a:t>
                      </a:r>
                      <a:endParaRPr lang="ko-KR" altLang="en-US" sz="9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b="1" dirty="0"/>
                        <a:t>AUD BTR</a:t>
                      </a:r>
                      <a:endParaRPr lang="ko-KR" altLang="en-US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900" b="1" dirty="0"/>
                        <a:t>64 Kbps</a:t>
                      </a:r>
                    </a:p>
                    <a:p>
                      <a:pPr algn="l" latinLnBrk="1"/>
                      <a:r>
                        <a:rPr lang="en-US" altLang="ko-KR" sz="900" b="1" dirty="0"/>
                        <a:t>96 Kbps</a:t>
                      </a:r>
                    </a:p>
                    <a:p>
                      <a:pPr algn="l" latinLnBrk="1"/>
                      <a:r>
                        <a:rPr lang="en-US" altLang="ko-KR" sz="900" b="1" dirty="0"/>
                        <a:t>128 Kbps</a:t>
                      </a:r>
                    </a:p>
                    <a:p>
                      <a:pPr algn="l" latinLnBrk="1"/>
                      <a:r>
                        <a:rPr lang="en-US" altLang="ko-KR" sz="900" b="1" dirty="0"/>
                        <a:t>192 Kbps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dirty="0"/>
                        <a:t>256 Kbps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b="1" dirty="0"/>
                        <a:t>출력 오디오 비트 </a:t>
                      </a:r>
                      <a:r>
                        <a:rPr lang="ko-KR" altLang="en-US" sz="900" b="1" dirty="0" err="1"/>
                        <a:t>레이트</a:t>
                      </a:r>
                      <a:r>
                        <a:rPr lang="ko-KR" altLang="en-US" sz="900" b="1" dirty="0"/>
                        <a:t> 설정</a:t>
                      </a:r>
                      <a:r>
                        <a:rPr lang="en-US" altLang="ko-KR" sz="900" b="1" dirty="0"/>
                        <a:t>.</a:t>
                      </a:r>
                      <a:endParaRPr lang="ko-KR" altLang="en-US" sz="9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b="1" dirty="0"/>
                        <a:t>VID RES</a:t>
                      </a:r>
                      <a:endParaRPr lang="ko-KR" altLang="en-US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900" b="1" dirty="0"/>
                        <a:t>3840x2160</a:t>
                      </a:r>
                    </a:p>
                    <a:p>
                      <a:pPr algn="l" latinLnBrk="1"/>
                      <a:r>
                        <a:rPr lang="en-US" altLang="ko-KR" sz="900" b="1" dirty="0"/>
                        <a:t>1920x1080</a:t>
                      </a:r>
                    </a:p>
                    <a:p>
                      <a:pPr algn="l" latinLnBrk="1"/>
                      <a:r>
                        <a:rPr lang="en-US" altLang="ko-KR" sz="900" b="1" dirty="0"/>
                        <a:t>1280x720</a:t>
                      </a:r>
                    </a:p>
                    <a:p>
                      <a:pPr algn="l" latinLnBrk="1"/>
                      <a:r>
                        <a:rPr lang="en-US" altLang="ko-KR" sz="900" b="1" dirty="0"/>
                        <a:t>1024x576</a:t>
                      </a:r>
                    </a:p>
                    <a:p>
                      <a:pPr algn="l" latinLnBrk="1"/>
                      <a:r>
                        <a:rPr lang="en-US" altLang="ko-KR" sz="900" b="1" dirty="0"/>
                        <a:t>640x360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b="1" dirty="0"/>
                        <a:t>출력 비디오 해상도 설정</a:t>
                      </a:r>
                      <a:r>
                        <a:rPr lang="en-US" altLang="ko-KR" sz="900" b="1" dirty="0"/>
                        <a:t>.</a:t>
                      </a:r>
                      <a:endParaRPr lang="ko-KR" altLang="en-US" sz="9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30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/>
                        <a:t>VID FPS</a:t>
                      </a:r>
                      <a:endParaRPr lang="ko-KR" altLang="en-US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900" b="1" dirty="0"/>
                        <a:t>10 fps ~ 60 fps</a:t>
                      </a:r>
                      <a:endParaRPr lang="ko-KR" altLang="en-US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9030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dirty="0"/>
                        <a:t>출력 비디오 프레임 </a:t>
                      </a:r>
                      <a:r>
                        <a:rPr lang="ko-KR" altLang="en-US" sz="900" b="1" dirty="0" err="1"/>
                        <a:t>레이트</a:t>
                      </a:r>
                      <a:r>
                        <a:rPr lang="ko-KR" altLang="en-US" sz="900" b="1" dirty="0"/>
                        <a:t> 설정</a:t>
                      </a:r>
                      <a:r>
                        <a:rPr lang="en-US" altLang="ko-KR" sz="900" b="1" dirty="0"/>
                        <a:t>.</a:t>
                      </a:r>
                      <a:endParaRPr lang="ko-KR" altLang="en-US" sz="9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3056988"/>
                  </a:ext>
                </a:extLst>
              </a:tr>
              <a:tr h="1803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b="1" dirty="0"/>
                        <a:t>VID GOP</a:t>
                      </a:r>
                      <a:endParaRPr lang="ko-KR" altLang="en-US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900" b="1" dirty="0"/>
                        <a:t>1 ~ 120</a:t>
                      </a:r>
                      <a:endParaRPr lang="ko-KR" altLang="en-US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9030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dirty="0"/>
                        <a:t>출력 비디오 키프레임 간격 설정</a:t>
                      </a:r>
                      <a:r>
                        <a:rPr lang="en-US" altLang="ko-KR" sz="900" b="1" dirty="0"/>
                        <a:t>.</a:t>
                      </a:r>
                      <a:endParaRPr lang="ko-KR" altLang="en-US" sz="9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93998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/>
                        <a:t>VID RC</a:t>
                      </a:r>
                      <a:endParaRPr lang="ko-KR" altLang="en-US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900" b="1" dirty="0"/>
                        <a:t>VBR</a:t>
                      </a:r>
                    </a:p>
                    <a:p>
                      <a:pPr algn="l" latinLnBrk="1"/>
                      <a:r>
                        <a:rPr lang="en-US" altLang="ko-KR" sz="900" b="1" dirty="0"/>
                        <a:t>CBR</a:t>
                      </a:r>
                    </a:p>
                    <a:p>
                      <a:pPr algn="l" latinLnBrk="1"/>
                      <a:r>
                        <a:rPr lang="en-US" altLang="ko-KR" sz="900" b="1" dirty="0"/>
                        <a:t>CVBR</a:t>
                      </a:r>
                      <a:endParaRPr lang="ko-KR" altLang="en-US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9030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dirty="0"/>
                        <a:t>출력 비디오 </a:t>
                      </a:r>
                      <a:r>
                        <a:rPr lang="ko-KR" altLang="en-US" sz="900" b="1" dirty="0" err="1"/>
                        <a:t>레이트</a:t>
                      </a:r>
                      <a:r>
                        <a:rPr lang="ko-KR" altLang="en-US" sz="900" b="1" dirty="0"/>
                        <a:t> 컨트롤 설정</a:t>
                      </a:r>
                      <a:r>
                        <a:rPr lang="en-US" altLang="ko-KR" sz="900" b="1" dirty="0"/>
                        <a:t>.</a:t>
                      </a:r>
                      <a:endParaRPr lang="ko-KR" altLang="en-US" sz="9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741346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/>
                        <a:t>ETHERNET</a:t>
                      </a:r>
                      <a:endParaRPr lang="ko-KR" altLang="en-US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b="1" dirty="0"/>
                        <a:t>MODE</a:t>
                      </a:r>
                      <a:endParaRPr lang="ko-KR" altLang="en-US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900" b="1" dirty="0"/>
                        <a:t>DHCP</a:t>
                      </a:r>
                    </a:p>
                    <a:p>
                      <a:pPr algn="l" latinLnBrk="1"/>
                      <a:r>
                        <a:rPr lang="en-US" altLang="ko-KR" sz="900" b="1" dirty="0"/>
                        <a:t>Static</a:t>
                      </a:r>
                      <a:endParaRPr lang="ko-KR" altLang="en-US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900" b="1" dirty="0"/>
                        <a:t>IP </a:t>
                      </a:r>
                      <a:r>
                        <a:rPr lang="ko-KR" altLang="en-US" sz="900" b="1" dirty="0"/>
                        <a:t>모드</a:t>
                      </a:r>
                      <a:r>
                        <a:rPr lang="en-US" altLang="ko-KR" sz="900" b="1" dirty="0"/>
                        <a:t> </a:t>
                      </a:r>
                      <a:r>
                        <a:rPr lang="ko-KR" altLang="en-US" sz="900" b="1" dirty="0"/>
                        <a:t>설정</a:t>
                      </a:r>
                      <a:r>
                        <a:rPr lang="en-US" altLang="ko-KR" sz="900" b="1" dirty="0"/>
                        <a:t>.</a:t>
                      </a:r>
                      <a:endParaRPr lang="ko-KR" altLang="en-US" sz="9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542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b="1" dirty="0"/>
                        <a:t>IP</a:t>
                      </a:r>
                      <a:endParaRPr lang="ko-KR" altLang="en-US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900" b="1" dirty="0"/>
                        <a:t>000. 000. 000. 000</a:t>
                      </a:r>
                      <a:endParaRPr lang="ko-KR" altLang="en-US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dirty="0"/>
                        <a:t>IP</a:t>
                      </a:r>
                      <a:r>
                        <a:rPr lang="ko-KR" altLang="en-US" sz="900" b="1" dirty="0"/>
                        <a:t> 주소 설정</a:t>
                      </a:r>
                      <a:r>
                        <a:rPr lang="en-US" altLang="ko-KR" sz="900" b="1" dirty="0"/>
                        <a:t>, 0 </a:t>
                      </a:r>
                      <a:r>
                        <a:rPr lang="en-US" altLang="ko-KR" sz="9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~ 255</a:t>
                      </a:r>
                      <a:endParaRPr lang="en-US" altLang="ko-KR" sz="900" b="1" dirty="0"/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dirty="0"/>
                        <a:t>(Static </a:t>
                      </a:r>
                      <a:r>
                        <a:rPr lang="ko-KR" altLang="en-US" sz="900" b="1" dirty="0"/>
                        <a:t>모드에서 설정 가능</a:t>
                      </a:r>
                      <a:r>
                        <a:rPr lang="en-US" altLang="ko-KR" sz="900" b="1" dirty="0"/>
                        <a:t>)</a:t>
                      </a:r>
                      <a:endParaRPr lang="ko-KR" altLang="en-US" sz="9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192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/>
                        <a:t>SM</a:t>
                      </a:r>
                      <a:endParaRPr lang="ko-KR" altLang="en-US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dirty="0"/>
                        <a:t>000. 000. 000. 000</a:t>
                      </a:r>
                      <a:endParaRPr lang="ko-KR" altLang="en-US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dirty="0" err="1"/>
                        <a:t>서브넷</a:t>
                      </a:r>
                      <a:r>
                        <a:rPr lang="ko-KR" altLang="en-US" sz="900" b="1" dirty="0"/>
                        <a:t> 마스크 주소 설정</a:t>
                      </a:r>
                      <a:r>
                        <a:rPr lang="en-US" altLang="ko-KR" sz="900" b="1" dirty="0"/>
                        <a:t>, 0 </a:t>
                      </a:r>
                      <a:r>
                        <a:rPr lang="en-US" altLang="ko-KR" sz="900" b="1" dirty="0">
                          <a:latin typeface="맑은 고딕" panose="020B0503020000020004" pitchFamily="50" charset="-127"/>
                          <a:ea typeface="+mn-ea"/>
                        </a:rPr>
                        <a:t>~ 255</a:t>
                      </a:r>
                      <a:endParaRPr lang="en-US" altLang="ko-KR" sz="900" b="1" dirty="0"/>
                    </a:p>
                    <a:p>
                      <a:pPr algn="l" latinLnBrk="1"/>
                      <a:r>
                        <a:rPr lang="en-US" altLang="ko-KR" sz="900" b="1" dirty="0"/>
                        <a:t>(Static </a:t>
                      </a:r>
                      <a:r>
                        <a:rPr lang="ko-KR" altLang="en-US" sz="900" b="1" dirty="0"/>
                        <a:t>모드에서 설정 가능</a:t>
                      </a:r>
                      <a:r>
                        <a:rPr lang="en-US" altLang="ko-KR" sz="900" b="1" dirty="0"/>
                        <a:t>)</a:t>
                      </a:r>
                      <a:endParaRPr lang="ko-KR" altLang="en-US" sz="9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5260769"/>
                  </a:ext>
                </a:extLst>
              </a:tr>
              <a:tr h="12192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/>
                        <a:t>GW</a:t>
                      </a:r>
                      <a:endParaRPr lang="ko-KR" altLang="en-US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dirty="0"/>
                        <a:t>000. 000. 000. 000</a:t>
                      </a:r>
                      <a:endParaRPr lang="ko-KR" altLang="en-US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dirty="0"/>
                        <a:t>게이트 웨이 주소 설정</a:t>
                      </a:r>
                      <a:r>
                        <a:rPr lang="en-US" altLang="ko-KR" sz="900" b="1" dirty="0"/>
                        <a:t>, 0 </a:t>
                      </a:r>
                      <a:r>
                        <a:rPr lang="en-US" altLang="ko-KR" sz="900" b="1" dirty="0">
                          <a:latin typeface="맑은 고딕" panose="020B0503020000020004" pitchFamily="50" charset="-127"/>
                          <a:ea typeface="+mn-ea"/>
                        </a:rPr>
                        <a:t>~ 255</a:t>
                      </a:r>
                      <a:endParaRPr lang="en-US" altLang="ko-KR" sz="900" b="1" dirty="0"/>
                    </a:p>
                    <a:p>
                      <a:pPr algn="l" latinLnBrk="1"/>
                      <a:r>
                        <a:rPr lang="en-US" altLang="ko-KR" sz="900" b="1" dirty="0"/>
                        <a:t>(Static </a:t>
                      </a:r>
                      <a:r>
                        <a:rPr lang="ko-KR" altLang="en-US" sz="900" b="1" dirty="0"/>
                        <a:t>모드에서 설정 가능</a:t>
                      </a:r>
                      <a:r>
                        <a:rPr lang="en-US" altLang="ko-KR" sz="900" b="1" dirty="0"/>
                        <a:t>)</a:t>
                      </a:r>
                      <a:endParaRPr lang="ko-KR" altLang="en-US" sz="9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977246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/>
                        <a:t>SYSTEM</a:t>
                      </a:r>
                      <a:endParaRPr lang="ko-KR" altLang="en-US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b="1" dirty="0"/>
                        <a:t>LOAD DEFAULT</a:t>
                      </a:r>
                      <a:endParaRPr lang="ko-KR" altLang="en-US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900" b="1" dirty="0"/>
                        <a:t>YES</a:t>
                      </a:r>
                    </a:p>
                    <a:p>
                      <a:pPr algn="l" latinLnBrk="1"/>
                      <a:r>
                        <a:rPr lang="en-US" altLang="ko-KR" sz="900" b="1" dirty="0"/>
                        <a:t>NO</a:t>
                      </a:r>
                      <a:endParaRPr lang="ko-KR" altLang="en-US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900" b="1" dirty="0"/>
                        <a:t>YES</a:t>
                      </a:r>
                      <a:r>
                        <a:rPr lang="ko-KR" altLang="en-US" sz="900" b="1" dirty="0"/>
                        <a:t> 선택 시 공장 초기화 진행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b="1" dirty="0"/>
                        <a:t>REBOOT</a:t>
                      </a:r>
                      <a:endParaRPr lang="ko-KR" altLang="en-US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900" b="1" dirty="0"/>
                        <a:t>YES</a:t>
                      </a:r>
                    </a:p>
                    <a:p>
                      <a:pPr algn="l" latinLnBrk="1"/>
                      <a:r>
                        <a:rPr lang="en-US" altLang="ko-KR" sz="900" b="1" dirty="0"/>
                        <a:t>NO</a:t>
                      </a:r>
                      <a:endParaRPr lang="ko-KR" altLang="en-US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dirty="0"/>
                        <a:t>YES</a:t>
                      </a:r>
                      <a:r>
                        <a:rPr lang="ko-KR" altLang="en-US" sz="900" b="1" dirty="0"/>
                        <a:t> 선택 시 재부팅 진행</a:t>
                      </a:r>
                      <a:endParaRPr lang="en-US" altLang="ko-KR" sz="9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BEC927F-670E-59FD-3470-94F0E3AEB05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-216023" y="727172"/>
            <a:ext cx="3861047" cy="2274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143000" lvl="2" indent="-228600">
              <a:lnSpc>
                <a:spcPct val="140000"/>
              </a:lnSpc>
            </a:pPr>
            <a:r>
              <a:rPr lang="en-US" altLang="ko-KR" sz="1200" b="1" dirty="0">
                <a:latin typeface="+mj-ea"/>
                <a:ea typeface="+mj-ea"/>
              </a:rPr>
              <a:t>6. </a:t>
            </a:r>
            <a:r>
              <a:rPr lang="ko-KR" altLang="en-US" sz="1200" b="1" dirty="0">
                <a:latin typeface="+mj-ea"/>
                <a:ea typeface="+mj-ea"/>
              </a:rPr>
              <a:t>설정항목 요약</a:t>
            </a:r>
            <a:endParaRPr lang="en-US" altLang="ko-KR" sz="12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012126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8424EFA-A8D7-43E4-785A-EDEBA3F4C39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/>
          <a:p>
            <a:fld id="{27D43570-4D42-4D4C-8976-69E02350F521}" type="slidenum">
              <a:rPr lang="ko-KR" altLang="en-US" smtClean="0"/>
              <a:t>11</a:t>
            </a:fld>
            <a:endParaRPr lang="ko-KR" alt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489BF19-6F63-06BB-CD40-D912022AD23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64706" y="1784386"/>
            <a:ext cx="1296142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100">
                <a:ea typeface="바탕체" pitchFamily="17" charset="-127"/>
              </a:rPr>
              <a:t>입력 해상도 해성</a:t>
            </a:r>
            <a:endParaRPr lang="ko-KR" altLang="en-US" sz="1100" dirty="0">
              <a:ea typeface="바탕체" pitchFamily="17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BC83C41-0BE0-C3C0-8EA3-195D723AC9A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276872" y="1784386"/>
            <a:ext cx="1224136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100" dirty="0">
                <a:ea typeface="바탕체" pitchFamily="17" charset="-127"/>
              </a:rPr>
              <a:t>입력 포트 정보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BE6391A-E472-7596-451D-DB0B78514A5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717032" y="1784648"/>
            <a:ext cx="1728192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100" dirty="0">
                <a:ea typeface="바탕체" pitchFamily="17" charset="-127"/>
              </a:rPr>
              <a:t>오디오 레벨 </a:t>
            </a:r>
            <a:r>
              <a:rPr lang="ko-KR" altLang="en-US" sz="1100" dirty="0" err="1">
                <a:ea typeface="바탕체" pitchFamily="17" charset="-127"/>
              </a:rPr>
              <a:t>메터</a:t>
            </a:r>
            <a:r>
              <a:rPr lang="ko-KR" altLang="en-US" sz="1100" dirty="0">
                <a:ea typeface="바탕체" pitchFamily="17" charset="-127"/>
              </a:rPr>
              <a:t> 표시</a:t>
            </a:r>
          </a:p>
        </p:txBody>
      </p: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CA0131BA-5B50-E7C9-811A-6042FE49549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455284" y="2680397"/>
            <a:ext cx="2925060" cy="1624531"/>
            <a:chOff x="404666" y="2536381"/>
            <a:chExt cx="2925060" cy="1624531"/>
          </a:xfrm>
        </p:grpSpPr>
        <p:grpSp>
          <p:nvGrpSpPr>
            <p:cNvPr id="31" name="그룹 30">
              <a:extLst>
                <a:ext uri="{FF2B5EF4-FFF2-40B4-BE49-F238E27FC236}">
                  <a16:creationId xmlns:a16="http://schemas.microsoft.com/office/drawing/2014/main" id="{02685501-1E7E-40B0-78E4-24B4FBE29B37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404666" y="2536381"/>
              <a:ext cx="2925060" cy="1624531"/>
              <a:chOff x="404666" y="1691432"/>
              <a:chExt cx="2925060" cy="1624531"/>
            </a:xfrm>
          </p:grpSpPr>
          <p:grpSp>
            <p:nvGrpSpPr>
              <p:cNvPr id="28" name="그룹 27">
                <a:extLst>
                  <a:ext uri="{FF2B5EF4-FFF2-40B4-BE49-F238E27FC236}">
                    <a16:creationId xmlns:a16="http://schemas.microsoft.com/office/drawing/2014/main" id="{49B332C5-B967-1C62-C80D-52DD79CA34B6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404666" y="1691432"/>
                <a:ext cx="2925060" cy="1624531"/>
                <a:chOff x="404666" y="1691432"/>
                <a:chExt cx="2925060" cy="1624531"/>
              </a:xfrm>
            </p:grpSpPr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AAFECE6C-3A74-599C-48DC-27F951974A61}"/>
                    </a:ext>
                  </a:extLst>
                </p:cNvPr>
                <p:cNvSpPr txBox="1"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404666" y="1691432"/>
                  <a:ext cx="2925060" cy="1624531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6350"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000" dirty="0">
                      <a:latin typeface="바탕체" panose="02030609000101010101" pitchFamily="17" charset="-127"/>
                      <a:ea typeface="바탕체" panose="02030609000101010101" pitchFamily="17" charset="-127"/>
                    </a:rPr>
                    <a:t>1080P 60Hz  HDMI     </a:t>
                  </a:r>
                </a:p>
                <a:p>
                  <a:endParaRPr lang="en-US" altLang="ko-KR" sz="550" dirty="0">
                    <a:latin typeface="바탕체" panose="02030609000101010101" pitchFamily="17" charset="-127"/>
                    <a:ea typeface="바탕체" panose="02030609000101010101" pitchFamily="17" charset="-127"/>
                  </a:endParaRPr>
                </a:p>
                <a:p>
                  <a:endParaRPr lang="en-US" altLang="ko-KR" sz="550" dirty="0">
                    <a:latin typeface="바탕체" panose="02030609000101010101" pitchFamily="17" charset="-127"/>
                    <a:ea typeface="바탕체" panose="02030609000101010101" pitchFamily="17" charset="-127"/>
                  </a:endParaRPr>
                </a:p>
                <a:p>
                  <a:endParaRPr lang="en-US" altLang="ko-KR" sz="550" dirty="0">
                    <a:latin typeface="바탕체" panose="02030609000101010101" pitchFamily="17" charset="-127"/>
                    <a:ea typeface="바탕체" panose="02030609000101010101" pitchFamily="17" charset="-127"/>
                  </a:endParaRPr>
                </a:p>
                <a:p>
                  <a:endParaRPr lang="en-US" altLang="ko-KR" sz="550" dirty="0">
                    <a:latin typeface="바탕체" panose="02030609000101010101" pitchFamily="17" charset="-127"/>
                    <a:ea typeface="바탕체" panose="02030609000101010101" pitchFamily="17" charset="-127"/>
                  </a:endParaRPr>
                </a:p>
                <a:p>
                  <a:endParaRPr lang="ko-KR" altLang="en-US" sz="550" dirty="0">
                    <a:latin typeface="바탕체" panose="02030609000101010101" pitchFamily="17" charset="-127"/>
                    <a:ea typeface="바탕체" panose="02030609000101010101" pitchFamily="17" charset="-127"/>
                  </a:endParaRPr>
                </a:p>
              </p:txBody>
            </p:sp>
            <p:grpSp>
              <p:nvGrpSpPr>
                <p:cNvPr id="8" name="그룹 7">
                  <a:extLst>
                    <a:ext uri="{FF2B5EF4-FFF2-40B4-BE49-F238E27FC236}">
                      <a16:creationId xmlns:a16="http://schemas.microsoft.com/office/drawing/2014/main" id="{C12120C4-AD86-9058-F2BE-3517D606D485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2996952" y="1819621"/>
                  <a:ext cx="144016" cy="1368152"/>
                  <a:chOff x="2348880" y="1784648"/>
                  <a:chExt cx="72008" cy="417664"/>
                </a:xfrm>
              </p:grpSpPr>
              <p:sp>
                <p:nvSpPr>
                  <p:cNvPr id="9" name="직사각형 8">
                    <a:extLst>
                      <a:ext uri="{FF2B5EF4-FFF2-40B4-BE49-F238E27FC236}">
                        <a16:creationId xmlns:a16="http://schemas.microsoft.com/office/drawing/2014/main" id="{F3A93FD2-F9AC-4E42-8FA0-8D7FDEDD7098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348880" y="1784648"/>
                    <a:ext cx="72008" cy="45719"/>
                  </a:xfrm>
                  <a:prstGeom prst="rect">
                    <a:avLst/>
                  </a:prstGeom>
                  <a:ln w="3175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0" name="직사각형 9">
                    <a:extLst>
                      <a:ext uri="{FF2B5EF4-FFF2-40B4-BE49-F238E27FC236}">
                        <a16:creationId xmlns:a16="http://schemas.microsoft.com/office/drawing/2014/main" id="{42C208C8-79FD-A72A-D388-1A1CACE8D012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348880" y="1808556"/>
                    <a:ext cx="72008" cy="45719"/>
                  </a:xfrm>
                  <a:prstGeom prst="rect">
                    <a:avLst/>
                  </a:prstGeom>
                  <a:ln w="3175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1" name="직사각형 10">
                    <a:extLst>
                      <a:ext uri="{FF2B5EF4-FFF2-40B4-BE49-F238E27FC236}">
                        <a16:creationId xmlns:a16="http://schemas.microsoft.com/office/drawing/2014/main" id="{CFB60C17-2E83-968D-B810-744704B3DA2B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348880" y="1832846"/>
                    <a:ext cx="72008" cy="45719"/>
                  </a:xfrm>
                  <a:prstGeom prst="rect">
                    <a:avLst/>
                  </a:prstGeom>
                  <a:ln w="3175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2" name="직사각형 11">
                    <a:extLst>
                      <a:ext uri="{FF2B5EF4-FFF2-40B4-BE49-F238E27FC236}">
                        <a16:creationId xmlns:a16="http://schemas.microsoft.com/office/drawing/2014/main" id="{8F652DA4-1273-D49D-5342-A84E759A80D4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348880" y="1856656"/>
                    <a:ext cx="72008" cy="45719"/>
                  </a:xfrm>
                  <a:prstGeom prst="rect">
                    <a:avLst/>
                  </a:prstGeom>
                  <a:ln w="3175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3" name="직사각형 12">
                    <a:extLst>
                      <a:ext uri="{FF2B5EF4-FFF2-40B4-BE49-F238E27FC236}">
                        <a16:creationId xmlns:a16="http://schemas.microsoft.com/office/drawing/2014/main" id="{592DD375-1224-F522-DE27-07F44FDFE6A2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348880" y="1878090"/>
                    <a:ext cx="72008" cy="45719"/>
                  </a:xfrm>
                  <a:prstGeom prst="rect">
                    <a:avLst/>
                  </a:prstGeom>
                  <a:ln w="3175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4" name="직사각형 13">
                    <a:extLst>
                      <a:ext uri="{FF2B5EF4-FFF2-40B4-BE49-F238E27FC236}">
                        <a16:creationId xmlns:a16="http://schemas.microsoft.com/office/drawing/2014/main" id="{70117697-DF43-FEA5-D55B-58B363865536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348880" y="1901998"/>
                    <a:ext cx="72008" cy="45719"/>
                  </a:xfrm>
                  <a:prstGeom prst="rect">
                    <a:avLst/>
                  </a:prstGeom>
                  <a:ln w="3175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5" name="직사각형 14">
                    <a:extLst>
                      <a:ext uri="{FF2B5EF4-FFF2-40B4-BE49-F238E27FC236}">
                        <a16:creationId xmlns:a16="http://schemas.microsoft.com/office/drawing/2014/main" id="{7CE85E78-2624-9D3C-4F46-E58A47AF421E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348880" y="1926288"/>
                    <a:ext cx="72008" cy="45719"/>
                  </a:xfrm>
                  <a:prstGeom prst="rect">
                    <a:avLst/>
                  </a:prstGeom>
                  <a:ln w="3175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6" name="직사각형 15">
                    <a:extLst>
                      <a:ext uri="{FF2B5EF4-FFF2-40B4-BE49-F238E27FC236}">
                        <a16:creationId xmlns:a16="http://schemas.microsoft.com/office/drawing/2014/main" id="{B49174E6-0391-1E53-840B-5EDD0C8E684A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348880" y="1950098"/>
                    <a:ext cx="72008" cy="45719"/>
                  </a:xfrm>
                  <a:prstGeom prst="rect">
                    <a:avLst/>
                  </a:prstGeom>
                  <a:ln w="3175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7" name="직사각형 16">
                    <a:extLst>
                      <a:ext uri="{FF2B5EF4-FFF2-40B4-BE49-F238E27FC236}">
                        <a16:creationId xmlns:a16="http://schemas.microsoft.com/office/drawing/2014/main" id="{F12D6799-453C-C352-E156-E73D89087D7F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348880" y="1948953"/>
                    <a:ext cx="72008" cy="45719"/>
                  </a:xfrm>
                  <a:prstGeom prst="rect">
                    <a:avLst/>
                  </a:prstGeom>
                  <a:ln w="3175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8" name="직사각형 17">
                    <a:extLst>
                      <a:ext uri="{FF2B5EF4-FFF2-40B4-BE49-F238E27FC236}">
                        <a16:creationId xmlns:a16="http://schemas.microsoft.com/office/drawing/2014/main" id="{E39138CF-99A4-DB43-48B6-B5E1B0F4C8B2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348880" y="1972861"/>
                    <a:ext cx="72008" cy="45719"/>
                  </a:xfrm>
                  <a:prstGeom prst="rect">
                    <a:avLst/>
                  </a:prstGeom>
                  <a:ln w="3175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9" name="직사각형 18">
                    <a:extLst>
                      <a:ext uri="{FF2B5EF4-FFF2-40B4-BE49-F238E27FC236}">
                        <a16:creationId xmlns:a16="http://schemas.microsoft.com/office/drawing/2014/main" id="{B641B3FA-AA32-8690-BBE5-C76F652D262A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348880" y="1997151"/>
                    <a:ext cx="72008" cy="45719"/>
                  </a:xfrm>
                  <a:prstGeom prst="rect">
                    <a:avLst/>
                  </a:prstGeom>
                  <a:ln w="3175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0" name="직사각형 19">
                    <a:extLst>
                      <a:ext uri="{FF2B5EF4-FFF2-40B4-BE49-F238E27FC236}">
                        <a16:creationId xmlns:a16="http://schemas.microsoft.com/office/drawing/2014/main" id="{D9690778-D574-F900-82F5-305031F1E368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348880" y="2020961"/>
                    <a:ext cx="72008" cy="45719"/>
                  </a:xfrm>
                  <a:prstGeom prst="rect">
                    <a:avLst/>
                  </a:prstGeom>
                  <a:ln w="3175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1" name="직사각형 20">
                    <a:extLst>
                      <a:ext uri="{FF2B5EF4-FFF2-40B4-BE49-F238E27FC236}">
                        <a16:creationId xmlns:a16="http://schemas.microsoft.com/office/drawing/2014/main" id="{926BA0BC-AEAB-1198-F1CA-1361BFA9B069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348880" y="2042395"/>
                    <a:ext cx="72008" cy="45719"/>
                  </a:xfrm>
                  <a:prstGeom prst="rect">
                    <a:avLst/>
                  </a:prstGeom>
                  <a:ln w="3175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2" name="직사각형 21">
                    <a:extLst>
                      <a:ext uri="{FF2B5EF4-FFF2-40B4-BE49-F238E27FC236}">
                        <a16:creationId xmlns:a16="http://schemas.microsoft.com/office/drawing/2014/main" id="{327EC879-89F0-C8CA-33F8-3037B789AD8B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348880" y="2066303"/>
                    <a:ext cx="72008" cy="45719"/>
                  </a:xfrm>
                  <a:prstGeom prst="rect">
                    <a:avLst/>
                  </a:prstGeom>
                  <a:ln w="3175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3" name="직사각형 22">
                    <a:extLst>
                      <a:ext uri="{FF2B5EF4-FFF2-40B4-BE49-F238E27FC236}">
                        <a16:creationId xmlns:a16="http://schemas.microsoft.com/office/drawing/2014/main" id="{E4043302-07F0-190B-CB9D-27E8AC1E4DD6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348880" y="2090593"/>
                    <a:ext cx="72008" cy="45719"/>
                  </a:xfrm>
                  <a:prstGeom prst="rect">
                    <a:avLst/>
                  </a:prstGeom>
                  <a:ln w="3175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4" name="직사각형 23">
                    <a:extLst>
                      <a:ext uri="{FF2B5EF4-FFF2-40B4-BE49-F238E27FC236}">
                        <a16:creationId xmlns:a16="http://schemas.microsoft.com/office/drawing/2014/main" id="{B47D1C5D-9D4D-0729-B751-FCAD968641D0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348880" y="2114403"/>
                    <a:ext cx="72008" cy="45719"/>
                  </a:xfrm>
                  <a:prstGeom prst="rect">
                    <a:avLst/>
                  </a:prstGeom>
                  <a:ln w="3175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5" name="직사각형 24">
                    <a:extLst>
                      <a:ext uri="{FF2B5EF4-FFF2-40B4-BE49-F238E27FC236}">
                        <a16:creationId xmlns:a16="http://schemas.microsoft.com/office/drawing/2014/main" id="{58579F50-1823-79C9-329A-6091EDC99C70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348880" y="2132783"/>
                    <a:ext cx="72008" cy="45719"/>
                  </a:xfrm>
                  <a:prstGeom prst="rect">
                    <a:avLst/>
                  </a:prstGeom>
                  <a:ln w="3175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6" name="직사각형 25">
                    <a:extLst>
                      <a:ext uri="{FF2B5EF4-FFF2-40B4-BE49-F238E27FC236}">
                        <a16:creationId xmlns:a16="http://schemas.microsoft.com/office/drawing/2014/main" id="{DBC0247B-AEF9-0B81-ECD2-B0037015919C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348880" y="2156593"/>
                    <a:ext cx="72008" cy="45719"/>
                  </a:xfrm>
                  <a:prstGeom prst="rect">
                    <a:avLst/>
                  </a:prstGeom>
                  <a:ln w="3175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cxnSp>
                <p:nvCxnSpPr>
                  <p:cNvPr id="27" name="직선 연결선 26">
                    <a:extLst>
                      <a:ext uri="{FF2B5EF4-FFF2-40B4-BE49-F238E27FC236}">
                        <a16:creationId xmlns:a16="http://schemas.microsoft.com/office/drawing/2014/main" id="{BEA88449-126E-DF60-33EA-67E14C096038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  <a:stCxn id="26" idx="1"/>
                    <a:endCxn id="26" idx="3"/>
                  </p:cNvCxnSpPr>
                  <p:nvPr/>
                </p:nvCxnSpPr>
                <p:spPr>
                  <a:xfrm>
                    <a:off x="2348880" y="2179453"/>
                    <a:ext cx="72008" cy="0"/>
                  </a:xfrm>
                  <a:prstGeom prst="line">
                    <a:avLst/>
                  </a:prstGeom>
                  <a:ln w="31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9" name="모서리가 둥근 직사각형 5">
                <a:extLst>
                  <a:ext uri="{FF2B5EF4-FFF2-40B4-BE49-F238E27FC236}">
                    <a16:creationId xmlns:a16="http://schemas.microsoft.com/office/drawing/2014/main" id="{C7D74024-E6A8-422A-856B-ED94E13A660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25651" y="1730659"/>
                <a:ext cx="771101" cy="186328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>
                    <a:latin typeface="바탕체" pitchFamily="17" charset="-127"/>
                    <a:ea typeface="바탕체" pitchFamily="17" charset="-127"/>
                  </a:rPr>
                  <a:t>,  </a:t>
                </a:r>
                <a:endParaRPr lang="ko-KR" altLang="en-US" dirty="0">
                  <a:latin typeface="바탕체" pitchFamily="17" charset="-127"/>
                  <a:ea typeface="바탕체" pitchFamily="17" charset="-127"/>
                </a:endParaRPr>
              </a:p>
            </p:txBody>
          </p:sp>
          <p:sp>
            <p:nvSpPr>
              <p:cNvPr id="30" name="모서리가 둥근 직사각형 5">
                <a:extLst>
                  <a:ext uri="{FF2B5EF4-FFF2-40B4-BE49-F238E27FC236}">
                    <a16:creationId xmlns:a16="http://schemas.microsoft.com/office/drawing/2014/main" id="{B518FDBE-3DDB-BA40-2531-254C47CCB91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1219612" y="1727096"/>
                <a:ext cx="360040" cy="186328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>
                    <a:latin typeface="바탕체" pitchFamily="17" charset="-127"/>
                    <a:ea typeface="바탕체" pitchFamily="17" charset="-127"/>
                  </a:rPr>
                  <a:t>,  </a:t>
                </a:r>
                <a:endParaRPr lang="ko-KR" altLang="en-US" dirty="0">
                  <a:latin typeface="바탕체" pitchFamily="17" charset="-127"/>
                  <a:ea typeface="바탕체" pitchFamily="17" charset="-127"/>
                </a:endParaRPr>
              </a:p>
            </p:txBody>
          </p:sp>
        </p:grpSp>
        <p:sp>
          <p:nvSpPr>
            <p:cNvPr id="35" name="모서리가 둥근 직사각형 5">
              <a:extLst>
                <a:ext uri="{FF2B5EF4-FFF2-40B4-BE49-F238E27FC236}">
                  <a16:creationId xmlns:a16="http://schemas.microsoft.com/office/drawing/2014/main" id="{98658729-5A3C-B65F-E2DB-C2A79E041A8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940184" y="2614836"/>
              <a:ext cx="257552" cy="1455986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바탕체" pitchFamily="17" charset="-127"/>
                  <a:ea typeface="바탕체" pitchFamily="17" charset="-127"/>
                </a:rPr>
                <a:t>,  </a:t>
              </a:r>
              <a:endParaRPr lang="ko-KR" altLang="en-US" dirty="0">
                <a:latin typeface="바탕체" pitchFamily="17" charset="-127"/>
                <a:ea typeface="바탕체" pitchFamily="17" charset="-127"/>
              </a:endParaRPr>
            </a:p>
          </p:txBody>
        </p:sp>
      </p:grpSp>
      <p:cxnSp>
        <p:nvCxnSpPr>
          <p:cNvPr id="36" name="직선 연결선 35">
            <a:extLst>
              <a:ext uri="{FF2B5EF4-FFF2-40B4-BE49-F238E27FC236}">
                <a16:creationId xmlns:a16="http://schemas.microsoft.com/office/drawing/2014/main" id="{82240774-3E90-7263-D7E2-41819A035BA0}"/>
              </a:ext>
            </a:extLst>
          </p:cNvPr>
          <p:cNvCxnSpPr>
            <a:cxnSpLocks noGrp="1" noRot="1" noMove="1" noResize="1" noEditPoints="1" noAdjustHandles="1" noChangeArrowheads="1" noChangeShapeType="1"/>
            <a:stCxn id="35" idx="0"/>
            <a:endCxn id="34" idx="2"/>
          </p:cNvCxnSpPr>
          <p:nvPr/>
        </p:nvCxnSpPr>
        <p:spPr>
          <a:xfrm flipV="1">
            <a:off x="4119578" y="2046258"/>
            <a:ext cx="461550" cy="712594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연결선 38">
            <a:extLst>
              <a:ext uri="{FF2B5EF4-FFF2-40B4-BE49-F238E27FC236}">
                <a16:creationId xmlns:a16="http://schemas.microsoft.com/office/drawing/2014/main" id="{BC7E10D9-E63A-47DB-DFB6-02C7B627D581}"/>
              </a:ext>
            </a:extLst>
          </p:cNvPr>
          <p:cNvCxnSpPr>
            <a:cxnSpLocks noGrp="1" noRot="1" noMove="1" noResize="1" noEditPoints="1" noAdjustHandles="1" noChangeArrowheads="1" noChangeShapeType="1"/>
            <a:stCxn id="30" idx="0"/>
            <a:endCxn id="33" idx="2"/>
          </p:cNvCxnSpPr>
          <p:nvPr/>
        </p:nvCxnSpPr>
        <p:spPr>
          <a:xfrm flipV="1">
            <a:off x="2450250" y="2045996"/>
            <a:ext cx="438690" cy="670065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연결선 41">
            <a:extLst>
              <a:ext uri="{FF2B5EF4-FFF2-40B4-BE49-F238E27FC236}">
                <a16:creationId xmlns:a16="http://schemas.microsoft.com/office/drawing/2014/main" id="{25C0AE82-FB82-0612-3E85-CD409022179A}"/>
              </a:ext>
            </a:extLst>
          </p:cNvPr>
          <p:cNvCxnSpPr>
            <a:cxnSpLocks noGrp="1" noRot="1" noMove="1" noResize="1" noEditPoints="1" noAdjustHandles="1" noChangeArrowheads="1" noChangeShapeType="1"/>
            <a:stCxn id="29" idx="0"/>
            <a:endCxn id="32" idx="2"/>
          </p:cNvCxnSpPr>
          <p:nvPr/>
        </p:nvCxnSpPr>
        <p:spPr>
          <a:xfrm flipH="1" flipV="1">
            <a:off x="1412777" y="2045996"/>
            <a:ext cx="449043" cy="673628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7" name="표 56">
            <a:extLst>
              <a:ext uri="{FF2B5EF4-FFF2-40B4-BE49-F238E27FC236}">
                <a16:creationId xmlns:a16="http://schemas.microsoft.com/office/drawing/2014/main" id="{2E44D235-3F28-A339-B45E-94C4FA07F323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2412302888"/>
              </p:ext>
            </p:extLst>
          </p:nvPr>
        </p:nvGraphicFramePr>
        <p:xfrm>
          <a:off x="571500" y="5590957"/>
          <a:ext cx="5715000" cy="332256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390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58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208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>
                          <a:latin typeface="+mn-lt"/>
                        </a:rPr>
                        <a:t>오른쪽 회전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>
                          <a:latin typeface="+mn-lt"/>
                        </a:rPr>
                        <a:t>왼쪽 회전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latin typeface="+mn-lt"/>
                        </a:rPr>
                        <a:t>누르기 </a:t>
                      </a:r>
                      <a:r>
                        <a:rPr lang="en-US" altLang="ko-KR" sz="1050" dirty="0">
                          <a:latin typeface="+mn-lt"/>
                        </a:rPr>
                        <a:t>2</a:t>
                      </a:r>
                      <a:r>
                        <a:rPr lang="ko-KR" altLang="en-US" sz="1050" dirty="0">
                          <a:latin typeface="+mn-lt"/>
                        </a:rPr>
                        <a:t>초 미만</a:t>
                      </a:r>
                    </a:p>
                    <a:p>
                      <a:pPr algn="ctr" latinLnBrk="1"/>
                      <a:endParaRPr lang="ko-KR" altLang="en-US" sz="105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latin typeface="+mn-lt"/>
                        </a:rPr>
                        <a:t>누르기 </a:t>
                      </a:r>
                      <a:r>
                        <a:rPr lang="en-US" altLang="ko-KR" sz="1050" dirty="0">
                          <a:latin typeface="+mn-lt"/>
                        </a:rPr>
                        <a:t>2</a:t>
                      </a:r>
                      <a:r>
                        <a:rPr lang="ko-KR" altLang="en-US" sz="1050" dirty="0">
                          <a:latin typeface="+mn-lt"/>
                        </a:rPr>
                        <a:t>초 이상</a:t>
                      </a:r>
                    </a:p>
                    <a:p>
                      <a:pPr algn="ctr"/>
                      <a:endParaRPr lang="ko-KR" altLang="en-US" sz="105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1764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00" dirty="0">
                          <a:latin typeface="+mn-lt"/>
                        </a:rPr>
                        <a:t>항목이동 </a:t>
                      </a:r>
                      <a:endParaRPr lang="en-US" altLang="ko-KR" sz="1000" dirty="0">
                        <a:latin typeface="+mn-lt"/>
                      </a:endParaRPr>
                    </a:p>
                    <a:p>
                      <a:pPr algn="l" latinLnBrk="1"/>
                      <a:r>
                        <a:rPr lang="en-US" altLang="ko-KR" sz="1000" dirty="0">
                          <a:latin typeface="+mn-lt"/>
                        </a:rPr>
                        <a:t>(</a:t>
                      </a:r>
                      <a:r>
                        <a:rPr lang="ko-KR" altLang="en-US" sz="1000" dirty="0">
                          <a:latin typeface="+mn-lt"/>
                        </a:rPr>
                        <a:t>아래에서 위로</a:t>
                      </a:r>
                      <a:r>
                        <a:rPr lang="en-US" altLang="ko-KR" sz="1000" dirty="0">
                          <a:latin typeface="+mn-lt"/>
                        </a:rPr>
                        <a:t>)</a:t>
                      </a:r>
                      <a:endParaRPr lang="ko-KR" altLang="en-US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00" dirty="0">
                          <a:latin typeface="+mn-lt"/>
                        </a:rPr>
                        <a:t>항목이동 </a:t>
                      </a:r>
                      <a:endParaRPr lang="en-US" altLang="ko-KR" sz="1000" dirty="0">
                        <a:latin typeface="+mn-lt"/>
                      </a:endParaRPr>
                    </a:p>
                    <a:p>
                      <a:pPr algn="l" latinLnBrk="1"/>
                      <a:r>
                        <a:rPr lang="en-US" altLang="ko-KR" sz="1000" dirty="0">
                          <a:latin typeface="+mn-lt"/>
                        </a:rPr>
                        <a:t>(</a:t>
                      </a:r>
                      <a:r>
                        <a:rPr lang="ko-KR" altLang="en-US" sz="1000" dirty="0">
                          <a:latin typeface="+mn-lt"/>
                        </a:rPr>
                        <a:t>위에서 아래로</a:t>
                      </a:r>
                      <a:r>
                        <a:rPr lang="en-US" altLang="ko-KR" sz="1000" dirty="0">
                          <a:latin typeface="+mn-lt"/>
                        </a:rPr>
                        <a:t>)</a:t>
                      </a:r>
                      <a:endParaRPr lang="ko-KR" altLang="en-US" sz="1000" dirty="0">
                        <a:latin typeface="+mn-lt"/>
                      </a:endParaRPr>
                    </a:p>
                    <a:p>
                      <a:pPr algn="l" latinLnBrk="1"/>
                      <a:endParaRPr lang="ko-KR" altLang="en-US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00" dirty="0">
                          <a:latin typeface="+mn-lt"/>
                        </a:rPr>
                        <a:t>항목 선택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dirty="0">
                          <a:latin typeface="+mn-lt"/>
                        </a:rPr>
                        <a:t>ESC</a:t>
                      </a:r>
                      <a:endParaRPr lang="ko-KR" altLang="en-US" sz="1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61" name="그룹 60">
            <a:extLst>
              <a:ext uri="{FF2B5EF4-FFF2-40B4-BE49-F238E27FC236}">
                <a16:creationId xmlns:a16="http://schemas.microsoft.com/office/drawing/2014/main" id="{790B2301-972F-C14C-EF71-3C0248CF62D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064787" y="6189133"/>
            <a:ext cx="1143000" cy="1028700"/>
            <a:chOff x="0" y="0"/>
            <a:chExt cx="1143000" cy="1028700"/>
          </a:xfrm>
        </p:grpSpPr>
        <p:sp>
          <p:nvSpPr>
            <p:cNvPr id="62" name="화살표: 위로 구부러짐 61">
              <a:extLst>
                <a:ext uri="{FF2B5EF4-FFF2-40B4-BE49-F238E27FC236}">
                  <a16:creationId xmlns:a16="http://schemas.microsoft.com/office/drawing/2014/main" id="{E4283C96-7080-FEF7-404C-9425CB89320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10800000">
              <a:off x="0" y="0"/>
              <a:ext cx="1143000" cy="381000"/>
            </a:xfrm>
            <a:prstGeom prst="curvedUpArrow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ko-KR" altLang="en-US" sz="1100">
                <a:solidFill>
                  <a:schemeClr val="tx1"/>
                </a:solidFill>
              </a:endParaRPr>
            </a:p>
          </p:txBody>
        </p:sp>
        <p:sp>
          <p:nvSpPr>
            <p:cNvPr id="63" name="타원 62">
              <a:extLst>
                <a:ext uri="{FF2B5EF4-FFF2-40B4-BE49-F238E27FC236}">
                  <a16:creationId xmlns:a16="http://schemas.microsoft.com/office/drawing/2014/main" id="{A318961D-3201-4DB6-94C6-99C1C2046A5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1450" y="200025"/>
              <a:ext cx="866775" cy="828675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ko-KR" altLang="en-US" sz="1100"/>
            </a:p>
          </p:txBody>
        </p:sp>
      </p:grpSp>
      <p:grpSp>
        <p:nvGrpSpPr>
          <p:cNvPr id="76" name="그룹 75">
            <a:extLst>
              <a:ext uri="{FF2B5EF4-FFF2-40B4-BE49-F238E27FC236}">
                <a16:creationId xmlns:a16="http://schemas.microsoft.com/office/drawing/2014/main" id="{C6555473-2A73-396A-6678-F05EDB30E6B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618483" y="5886139"/>
            <a:ext cx="866775" cy="1696812"/>
            <a:chOff x="0" y="0"/>
            <a:chExt cx="866775" cy="1696812"/>
          </a:xfrm>
        </p:grpSpPr>
        <p:sp>
          <p:nvSpPr>
            <p:cNvPr id="77" name="타원 76">
              <a:extLst>
                <a:ext uri="{FF2B5EF4-FFF2-40B4-BE49-F238E27FC236}">
                  <a16:creationId xmlns:a16="http://schemas.microsoft.com/office/drawing/2014/main" id="{8BD339CE-FBCE-59A6-8742-089588704A4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866775" cy="828675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ko-KR" altLang="en-US" sz="1100"/>
            </a:p>
          </p:txBody>
        </p:sp>
        <p:pic>
          <p:nvPicPr>
            <p:cNvPr id="78" name="그림 77">
              <a:extLst>
                <a:ext uri="{FF2B5EF4-FFF2-40B4-BE49-F238E27FC236}">
                  <a16:creationId xmlns:a16="http://schemas.microsoft.com/office/drawing/2014/main" id="{DCAF1888-C4C7-BB84-77BE-CEC83B15859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301" y="885826"/>
              <a:ext cx="647700" cy="810986"/>
            </a:xfrm>
            <a:prstGeom prst="rect">
              <a:avLst/>
            </a:prstGeom>
          </p:spPr>
        </p:pic>
      </p:grpSp>
      <p:grpSp>
        <p:nvGrpSpPr>
          <p:cNvPr id="79" name="그룹 78">
            <a:extLst>
              <a:ext uri="{FF2B5EF4-FFF2-40B4-BE49-F238E27FC236}">
                <a16:creationId xmlns:a16="http://schemas.microsoft.com/office/drawing/2014/main" id="{4D9EF481-E0CE-9B98-78F8-BFD741DABD6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127972" y="5881061"/>
            <a:ext cx="866775" cy="1696812"/>
            <a:chOff x="0" y="0"/>
            <a:chExt cx="866775" cy="1696812"/>
          </a:xfrm>
        </p:grpSpPr>
        <p:sp>
          <p:nvSpPr>
            <p:cNvPr id="80" name="타원 79">
              <a:extLst>
                <a:ext uri="{FF2B5EF4-FFF2-40B4-BE49-F238E27FC236}">
                  <a16:creationId xmlns:a16="http://schemas.microsoft.com/office/drawing/2014/main" id="{B46C750C-38E4-82DF-2F1C-466605D244A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866775" cy="828675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ko-KR" altLang="en-US" sz="1100"/>
            </a:p>
          </p:txBody>
        </p:sp>
        <p:pic>
          <p:nvPicPr>
            <p:cNvPr id="81" name="그림 80">
              <a:extLst>
                <a:ext uri="{FF2B5EF4-FFF2-40B4-BE49-F238E27FC236}">
                  <a16:creationId xmlns:a16="http://schemas.microsoft.com/office/drawing/2014/main" id="{78871A7D-DA63-3713-ADBE-AA695D5157A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301" y="885826"/>
              <a:ext cx="647700" cy="810986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F957522-49F6-0D17-DB62-CC6FAD1710F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-216023" y="727172"/>
            <a:ext cx="3861047" cy="2274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143000" lvl="2" indent="-228600">
              <a:lnSpc>
                <a:spcPct val="140000"/>
              </a:lnSpc>
            </a:pPr>
            <a:r>
              <a:rPr lang="en-US" altLang="ko-KR" sz="1200" b="1" dirty="0">
                <a:latin typeface="+mj-ea"/>
                <a:ea typeface="+mj-ea"/>
              </a:rPr>
              <a:t>7. </a:t>
            </a:r>
            <a:r>
              <a:rPr lang="ko-KR" altLang="en-US" sz="1200" b="1" dirty="0">
                <a:latin typeface="+mj-ea"/>
                <a:ea typeface="+mj-ea"/>
              </a:rPr>
              <a:t>위치 별 동작 설명</a:t>
            </a:r>
            <a:endParaRPr lang="en-US" altLang="ko-KR" sz="1200" b="1" dirty="0">
              <a:latin typeface="+mj-ea"/>
              <a:ea typeface="+mj-e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7530B9-6AAA-C855-9D86-52238A9BB3F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-216023" y="1036267"/>
            <a:ext cx="3861047" cy="2274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143000" lvl="2" indent="-228600">
              <a:lnSpc>
                <a:spcPct val="140000"/>
              </a:lnSpc>
            </a:pPr>
            <a:r>
              <a:rPr lang="en-US" altLang="ko-KR" sz="1200" b="1" dirty="0">
                <a:latin typeface="+mj-ea"/>
                <a:ea typeface="+mj-ea"/>
              </a:rPr>
              <a:t>7.1 </a:t>
            </a:r>
            <a:r>
              <a:rPr lang="ko-KR" altLang="en-US" sz="1200" b="1" dirty="0">
                <a:latin typeface="+mj-ea"/>
                <a:ea typeface="+mj-ea"/>
              </a:rPr>
              <a:t>동작 상태</a:t>
            </a:r>
            <a:endParaRPr lang="en-US" altLang="ko-KR" sz="1200" b="1" dirty="0">
              <a:latin typeface="+mj-ea"/>
              <a:ea typeface="+mj-ea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228D1F7-A390-BB68-35A1-33906404FD0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-216023" y="5083399"/>
            <a:ext cx="3861047" cy="2274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143000" lvl="2" indent="-228600">
              <a:lnSpc>
                <a:spcPct val="140000"/>
              </a:lnSpc>
            </a:pPr>
            <a:r>
              <a:rPr lang="en-US" altLang="ko-KR" sz="1200" b="1" dirty="0">
                <a:latin typeface="+mj-ea"/>
                <a:ea typeface="+mj-ea"/>
              </a:rPr>
              <a:t>7.2 </a:t>
            </a:r>
            <a:r>
              <a:rPr lang="ko-KR" altLang="en-US" sz="1200" b="1" dirty="0">
                <a:latin typeface="+mj-lt"/>
              </a:rPr>
              <a:t>전면부 다이얼 조작 설명</a:t>
            </a:r>
            <a:endParaRPr lang="en-US" altLang="ko-KR" sz="1200" b="1" dirty="0">
              <a:latin typeface="+mj-ea"/>
              <a:ea typeface="+mj-ea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4B869C3D-BE7F-742E-3EA2-DDCD1FE45CE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 flipH="1">
            <a:off x="718819" y="6189133"/>
            <a:ext cx="1143000" cy="1028700"/>
            <a:chOff x="0" y="0"/>
            <a:chExt cx="1143000" cy="1028700"/>
          </a:xfrm>
        </p:grpSpPr>
        <p:sp>
          <p:nvSpPr>
            <p:cNvPr id="6" name="화살표: 위로 구부러짐 5">
              <a:extLst>
                <a:ext uri="{FF2B5EF4-FFF2-40B4-BE49-F238E27FC236}">
                  <a16:creationId xmlns:a16="http://schemas.microsoft.com/office/drawing/2014/main" id="{3DF57D6A-F05C-91CD-23B1-786E2319296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10800000">
              <a:off x="0" y="0"/>
              <a:ext cx="1143000" cy="381000"/>
            </a:xfrm>
            <a:prstGeom prst="curvedUpArrow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ko-KR" altLang="en-US" sz="1100">
                <a:solidFill>
                  <a:schemeClr val="tx1"/>
                </a:solidFill>
              </a:endParaRPr>
            </a:p>
          </p:txBody>
        </p:sp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26A61F1A-0488-E64D-6AFD-F771389EE0C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1450" y="200025"/>
              <a:ext cx="866775" cy="828675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ko-KR" altLang="en-US" sz="1100"/>
            </a:p>
          </p:txBody>
        </p:sp>
      </p:grpSp>
    </p:spTree>
    <p:extLst>
      <p:ext uri="{BB962C8B-B14F-4D97-AF65-F5344CB8AC3E}">
        <p14:creationId xmlns:p14="http://schemas.microsoft.com/office/powerpoint/2010/main" val="2596228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7C9C2AD-02F9-8F1C-7EEF-0D55EBD1AEA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/>
          <a:p>
            <a:fld id="{27D43570-4D42-4D4C-8976-69E02350F521}" type="slidenum">
              <a:rPr lang="ko-KR" altLang="en-US" smtClean="0"/>
              <a:t>12</a:t>
            </a:fld>
            <a:endParaRPr lang="ko-KR" alt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07EC1A8-660A-C484-1E7D-F4C13D54715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45624" y="2048580"/>
            <a:ext cx="2153598" cy="12618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latin typeface="바탕체" panose="02030609000101010101" pitchFamily="17" charset="-127"/>
                <a:ea typeface="바탕체" panose="02030609000101010101" pitchFamily="17" charset="-127"/>
              </a:rPr>
              <a:t>&gt;&gt;   MAIN  MENU   &lt;&lt;</a:t>
            </a:r>
          </a:p>
          <a:p>
            <a:r>
              <a:rPr lang="en-US" altLang="ko-KR" sz="1100" dirty="0">
                <a:latin typeface="바탕체" panose="02030609000101010101" pitchFamily="17" charset="-127"/>
                <a:ea typeface="바탕체" panose="02030609000101010101" pitchFamily="17" charset="-127"/>
              </a:rPr>
              <a:t>&gt;INPUT</a:t>
            </a:r>
          </a:p>
          <a:p>
            <a:r>
              <a:rPr lang="en-US" altLang="ko-KR" sz="1100" dirty="0">
                <a:latin typeface="바탕체" panose="02030609000101010101" pitchFamily="17" charset="-127"/>
                <a:ea typeface="바탕체" panose="02030609000101010101" pitchFamily="17" charset="-127"/>
              </a:rPr>
              <a:t> ENCODER</a:t>
            </a:r>
          </a:p>
          <a:p>
            <a:r>
              <a:rPr lang="en-US" altLang="ko-KR" sz="1100" dirty="0">
                <a:latin typeface="바탕체" panose="02030609000101010101" pitchFamily="17" charset="-127"/>
                <a:ea typeface="바탕체" panose="02030609000101010101" pitchFamily="17" charset="-127"/>
              </a:rPr>
              <a:t> ETHERNET</a:t>
            </a:r>
          </a:p>
          <a:p>
            <a:r>
              <a:rPr lang="en-US" altLang="ko-KR" sz="1100" dirty="0">
                <a:latin typeface="바탕체" panose="02030609000101010101" pitchFamily="17" charset="-127"/>
                <a:ea typeface="바탕체" panose="02030609000101010101" pitchFamily="17" charset="-127"/>
              </a:rPr>
              <a:t> SYSTEM</a:t>
            </a:r>
          </a:p>
          <a:p>
            <a:r>
              <a:rPr lang="en-US" altLang="ko-KR" sz="1100" dirty="0">
                <a:latin typeface="바탕체" panose="02030609000101010101" pitchFamily="17" charset="-127"/>
                <a:ea typeface="바탕체" panose="02030609000101010101" pitchFamily="17" charset="-127"/>
              </a:rPr>
              <a:t> - - ESC - - </a:t>
            </a:r>
          </a:p>
          <a:p>
            <a:endParaRPr lang="en-US" altLang="ko-KR" sz="10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E4B5A781-E8A4-153B-B489-4814719105B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713976" y="1070211"/>
            <a:ext cx="792088" cy="306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dirty="0">
                <a:solidFill>
                  <a:schemeClr val="tx1"/>
                </a:solidFill>
              </a:rPr>
              <a:t>INPUT</a:t>
            </a:r>
          </a:p>
          <a:p>
            <a:r>
              <a:rPr lang="ko-KR" altLang="en-US" sz="1000" dirty="0">
                <a:solidFill>
                  <a:schemeClr val="tx1"/>
                </a:solidFill>
              </a:rPr>
              <a:t>서브메뉴</a:t>
            </a:r>
            <a:endParaRPr lang="en-US" altLang="ko-KR" sz="1000" dirty="0">
              <a:solidFill>
                <a:schemeClr val="tx1"/>
              </a:solidFill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9EF27BE2-1405-3061-22FE-9DE1960BB59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713976" y="1947535"/>
            <a:ext cx="792088" cy="306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dirty="0">
                <a:solidFill>
                  <a:schemeClr val="tx1"/>
                </a:solidFill>
              </a:rPr>
              <a:t>ENCODER</a:t>
            </a:r>
          </a:p>
          <a:p>
            <a:r>
              <a:rPr lang="ko-KR" altLang="en-US" sz="1000" dirty="0">
                <a:solidFill>
                  <a:schemeClr val="tx1"/>
                </a:solidFill>
              </a:rPr>
              <a:t>서브메뉴</a:t>
            </a:r>
            <a:endParaRPr lang="en-US" altLang="ko-KR" sz="1000" dirty="0">
              <a:solidFill>
                <a:schemeClr val="tx1"/>
              </a:solidFill>
            </a:endParaRP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C7616E15-2936-D448-5413-60E3116602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713976" y="3386534"/>
            <a:ext cx="792088" cy="306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dirty="0">
                <a:solidFill>
                  <a:schemeClr val="tx1"/>
                </a:solidFill>
              </a:rPr>
              <a:t>ETHERNET</a:t>
            </a:r>
          </a:p>
          <a:p>
            <a:r>
              <a:rPr lang="ko-KR" altLang="en-US" sz="1000" dirty="0">
                <a:solidFill>
                  <a:schemeClr val="tx1"/>
                </a:solidFill>
              </a:rPr>
              <a:t>서브메뉴</a:t>
            </a:r>
            <a:endParaRPr lang="en-US" altLang="ko-KR" sz="1000" dirty="0">
              <a:solidFill>
                <a:schemeClr val="tx1"/>
              </a:solidFill>
            </a:endParaRP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3AB6C452-8D98-B496-E069-FDBDCC6AB8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713976" y="4395038"/>
            <a:ext cx="792088" cy="306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dirty="0">
                <a:solidFill>
                  <a:schemeClr val="tx1"/>
                </a:solidFill>
              </a:rPr>
              <a:t>SYSTEM</a:t>
            </a:r>
          </a:p>
          <a:p>
            <a:r>
              <a:rPr lang="ko-KR" altLang="en-US" sz="1000" dirty="0">
                <a:solidFill>
                  <a:schemeClr val="tx1"/>
                </a:solidFill>
              </a:rPr>
              <a:t>서브메뉴</a:t>
            </a:r>
            <a:endParaRPr lang="en-US" altLang="ko-KR" sz="10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BECD99-B119-D9C7-BEC6-D5139B00538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650080" y="1064568"/>
            <a:ext cx="1299200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</a:rPr>
              <a:t>&gt;&gt;     INPUT      &lt;&lt;</a:t>
            </a:r>
          </a:p>
          <a:p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</a:rPr>
              <a:t>&gt;VIDEO IN: HDMI </a:t>
            </a:r>
          </a:p>
          <a:p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</a:rPr>
              <a:t> AUDIO IN: HDMI</a:t>
            </a:r>
          </a:p>
          <a:p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</a:rPr>
              <a:t> PATTERN: BLUE</a:t>
            </a:r>
          </a:p>
          <a:p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</a:rPr>
              <a:t> - - ESC - -</a:t>
            </a:r>
          </a:p>
          <a:p>
            <a:endParaRPr lang="en-US" altLang="ko-KR" sz="7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5C6598-4E9A-B878-ED4C-9593D94BD38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650080" y="1947535"/>
            <a:ext cx="1299200" cy="12772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</a:rPr>
              <a:t>&gt;&gt;      ENCODER      &lt;&lt;</a:t>
            </a:r>
          </a:p>
          <a:p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</a:rPr>
              <a:t>&gt;VID  CODEC: H264</a:t>
            </a:r>
          </a:p>
          <a:p>
            <a:r>
              <a:rPr lang="ko-KR" altLang="en-US" sz="700" dirty="0"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</a:rPr>
              <a:t>AUD CODEC: AAC</a:t>
            </a:r>
          </a:p>
          <a:p>
            <a:r>
              <a:rPr lang="ko-KR" altLang="en-US" sz="700" dirty="0"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</a:rPr>
              <a:t>VID BTR : 5,000 Kbps</a:t>
            </a:r>
          </a:p>
          <a:p>
            <a:r>
              <a:rPr lang="ko-KR" altLang="en-US" sz="700" dirty="0"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</a:rPr>
              <a:t>AUD BTR : 128 Kbps</a:t>
            </a:r>
          </a:p>
          <a:p>
            <a:r>
              <a:rPr lang="ko-KR" altLang="en-US" sz="700" dirty="0"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</a:rPr>
              <a:t>VID RES : 1920x1080</a:t>
            </a:r>
          </a:p>
          <a:p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</a:rPr>
              <a:t> VID FPS : 60 fps</a:t>
            </a:r>
          </a:p>
          <a:p>
            <a:r>
              <a:rPr lang="ko-KR" altLang="en-US" sz="700" dirty="0"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</a:rPr>
              <a:t>VID GOP : 60</a:t>
            </a:r>
          </a:p>
          <a:p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</a:rPr>
              <a:t> VID RC : CBR</a:t>
            </a:r>
          </a:p>
          <a:p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</a:rPr>
              <a:t>  - - ESC - -</a:t>
            </a:r>
          </a:p>
          <a:p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349D9F-D6E2-CC1E-E4D9-6EB427F9923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650080" y="3386534"/>
            <a:ext cx="1299200" cy="8463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</a:rPr>
              <a:t>&gt;&gt;      ETHERNET     &lt;&lt;</a:t>
            </a:r>
          </a:p>
          <a:p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</a:rPr>
              <a:t>&gt;Mode: Static</a:t>
            </a:r>
          </a:p>
          <a:p>
            <a:r>
              <a:rPr lang="ko-KR" altLang="en-US" sz="700" dirty="0"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</a:rPr>
              <a:t>IP: 192. 168. 0. 100</a:t>
            </a:r>
          </a:p>
          <a:p>
            <a:r>
              <a:rPr lang="ko-KR" altLang="en-US" sz="700" dirty="0"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</a:rPr>
              <a:t>SM : 255. 255. 255. 0</a:t>
            </a:r>
            <a:b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</a:rPr>
            </a:br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</a:rPr>
              <a:t> GW : 192. 168. 0. 1</a:t>
            </a:r>
          </a:p>
          <a:p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</a:rPr>
              <a:t>  - - APPLY - -</a:t>
            </a:r>
          </a:p>
          <a:p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3E2720-713A-F29F-A318-51DBBCB753D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647024" y="4394646"/>
            <a:ext cx="1299200" cy="8463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</a:rPr>
              <a:t>&gt;&gt;      SYSTEM     &lt;&lt;</a:t>
            </a:r>
          </a:p>
          <a:p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</a:rPr>
              <a:t>&gt;VERSION: v0.9.1</a:t>
            </a:r>
          </a:p>
          <a:p>
            <a:r>
              <a:rPr lang="ko-KR" altLang="en-US" sz="700" dirty="0"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</a:rPr>
              <a:t>IP: 192. 168. 0. 100</a:t>
            </a:r>
          </a:p>
          <a:p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</a:rPr>
              <a:t> LOAD DEFAULT</a:t>
            </a:r>
          </a:p>
          <a:p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</a:rPr>
              <a:t> REBOOT</a:t>
            </a:r>
          </a:p>
          <a:p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</a:rPr>
              <a:t>  - - ESC - -</a:t>
            </a:r>
          </a:p>
          <a:p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EA6DBA40-09AA-F1E9-F920-71CE7F3C22FF}"/>
              </a:ext>
            </a:extLst>
          </p:cNvPr>
          <p:cNvCxnSpPr>
            <a:cxnSpLocks noGrp="1" noRot="1" noMove="1" noResize="1" noEditPoints="1" noAdjustHandles="1" noChangeArrowheads="1" noChangeShapeType="1"/>
            <a:endCxn id="50" idx="1"/>
          </p:cNvCxnSpPr>
          <p:nvPr/>
        </p:nvCxnSpPr>
        <p:spPr>
          <a:xfrm flipV="1">
            <a:off x="1362882" y="1223544"/>
            <a:ext cx="2351094" cy="1130035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9FF45506-75AD-F0F3-B7E3-16E2CF631254}"/>
              </a:ext>
            </a:extLst>
          </p:cNvPr>
          <p:cNvCxnSpPr>
            <a:cxnSpLocks noGrp="1" noRot="1" noMove="1" noResize="1" noEditPoints="1" noAdjustHandles="1" noChangeArrowheads="1" noChangeShapeType="1"/>
            <a:endCxn id="51" idx="1"/>
          </p:cNvCxnSpPr>
          <p:nvPr/>
        </p:nvCxnSpPr>
        <p:spPr>
          <a:xfrm flipV="1">
            <a:off x="1362882" y="2100868"/>
            <a:ext cx="2351094" cy="4060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D7B34B7D-8214-908B-C640-9AE9D55B9A5E}"/>
              </a:ext>
            </a:extLst>
          </p:cNvPr>
          <p:cNvCxnSpPr>
            <a:cxnSpLocks noGrp="1" noRot="1" noMove="1" noResize="1" noEditPoints="1" noAdjustHandles="1" noChangeArrowheads="1" noChangeShapeType="1"/>
            <a:endCxn id="52" idx="1"/>
          </p:cNvCxnSpPr>
          <p:nvPr/>
        </p:nvCxnSpPr>
        <p:spPr>
          <a:xfrm>
            <a:off x="1362882" y="2701251"/>
            <a:ext cx="2351094" cy="838616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E3E9DF09-9BAD-A2EA-3C24-E75BCC555FEB}"/>
              </a:ext>
            </a:extLst>
          </p:cNvPr>
          <p:cNvCxnSpPr>
            <a:cxnSpLocks noGrp="1" noRot="1" noMove="1" noResize="1" noEditPoints="1" noAdjustHandles="1" noChangeArrowheads="1" noChangeShapeType="1"/>
            <a:endCxn id="53" idx="1"/>
          </p:cNvCxnSpPr>
          <p:nvPr/>
        </p:nvCxnSpPr>
        <p:spPr>
          <a:xfrm>
            <a:off x="1362882" y="2842305"/>
            <a:ext cx="2351094" cy="1706066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FF7D5F0-9335-026A-AF6E-6214888BF2F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-216023" y="727172"/>
            <a:ext cx="3861047" cy="2274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143000" lvl="2" indent="-228600">
              <a:lnSpc>
                <a:spcPct val="140000"/>
              </a:lnSpc>
            </a:pPr>
            <a:r>
              <a:rPr lang="en-US" altLang="ko-KR" sz="1200" b="1" dirty="0">
                <a:latin typeface="+mj-ea"/>
                <a:ea typeface="+mj-ea"/>
              </a:rPr>
              <a:t>7.3 </a:t>
            </a:r>
            <a:r>
              <a:rPr lang="ko-KR" altLang="en-US" sz="1200" b="1" dirty="0">
                <a:latin typeface="+mj-ea"/>
                <a:ea typeface="+mj-ea"/>
              </a:rPr>
              <a:t>메인 메뉴</a:t>
            </a:r>
            <a:endParaRPr lang="en-US" altLang="ko-KR" sz="12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838603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7C9C2AD-02F9-8F1C-7EEF-0D55EBD1AEA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/>
          <a:p>
            <a:fld id="{27D43570-4D42-4D4C-8976-69E02350F521}" type="slidenum">
              <a:rPr lang="ko-KR" altLang="en-US" smtClean="0"/>
              <a:t>13</a:t>
            </a:fld>
            <a:endParaRPr lang="ko-KR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B7D6188-5035-DE96-85A1-A6D7E82DED9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63615" y="1972796"/>
            <a:ext cx="1901289" cy="11079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latin typeface="바탕체" panose="02030609000101010101" pitchFamily="17" charset="-127"/>
                <a:ea typeface="바탕체" panose="02030609000101010101" pitchFamily="17" charset="-127"/>
              </a:rPr>
              <a:t>&gt;&gt;     INPUT      &lt;&lt;</a:t>
            </a:r>
          </a:p>
          <a:p>
            <a:r>
              <a:rPr lang="en-US" altLang="ko-KR" sz="1100" dirty="0">
                <a:latin typeface="바탕체" panose="02030609000101010101" pitchFamily="17" charset="-127"/>
                <a:ea typeface="바탕체" panose="02030609000101010101" pitchFamily="17" charset="-127"/>
              </a:rPr>
              <a:t>&gt;VIDEO IN: HDMI </a:t>
            </a:r>
          </a:p>
          <a:p>
            <a:r>
              <a:rPr lang="en-US" altLang="ko-KR" sz="1100" dirty="0">
                <a:latin typeface="바탕체" panose="02030609000101010101" pitchFamily="17" charset="-127"/>
                <a:ea typeface="바탕체" panose="02030609000101010101" pitchFamily="17" charset="-127"/>
              </a:rPr>
              <a:t> AUDIO IN: HDMI</a:t>
            </a:r>
          </a:p>
          <a:p>
            <a:r>
              <a:rPr lang="en-US" altLang="ko-KR" sz="1100" dirty="0">
                <a:latin typeface="바탕체" panose="02030609000101010101" pitchFamily="17" charset="-127"/>
                <a:ea typeface="바탕체" panose="02030609000101010101" pitchFamily="17" charset="-127"/>
              </a:rPr>
              <a:t> PATTERN: BLUE</a:t>
            </a:r>
          </a:p>
          <a:p>
            <a:r>
              <a:rPr lang="en-US" altLang="ko-KR" sz="1100" dirty="0">
                <a:latin typeface="바탕체" panose="02030609000101010101" pitchFamily="17" charset="-127"/>
                <a:ea typeface="바탕체" panose="02030609000101010101" pitchFamily="17" charset="-127"/>
              </a:rPr>
              <a:t> - - ESC - -</a:t>
            </a:r>
          </a:p>
          <a:p>
            <a:endParaRPr lang="en-US" altLang="ko-KR" sz="11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A0C182D-9514-125E-621A-2FF20EC2F1A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437112" y="1188406"/>
            <a:ext cx="1462530" cy="8122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800" dirty="0">
                <a:latin typeface="바탕체" panose="02030609000101010101" pitchFamily="17" charset="-127"/>
                <a:ea typeface="바탕체" panose="02030609000101010101" pitchFamily="17" charset="-127"/>
              </a:rPr>
              <a:t>&gt;VIDEO  IN :  HDMI</a:t>
            </a:r>
          </a:p>
          <a:p>
            <a:r>
              <a:rPr lang="en-US" altLang="ko-KR" sz="800" dirty="0">
                <a:latin typeface="바탕체" panose="02030609000101010101" pitchFamily="17" charset="-127"/>
                <a:ea typeface="바탕체" panose="02030609000101010101" pitchFamily="17" charset="-127"/>
                <a:cs typeface="FrankRuehl" pitchFamily="34" charset="-79"/>
              </a:rPr>
              <a:t>| </a:t>
            </a:r>
            <a:r>
              <a:rPr lang="en-US" altLang="ko-KR" sz="800" dirty="0">
                <a:latin typeface="바탕체" panose="02030609000101010101" pitchFamily="17" charset="-127"/>
                <a:ea typeface="바탕체" panose="02030609000101010101" pitchFamily="17" charset="-127"/>
              </a:rPr>
              <a:t>&gt; HDMI</a:t>
            </a:r>
          </a:p>
          <a:p>
            <a:r>
              <a:rPr lang="en-US" altLang="ko-KR" sz="800" dirty="0">
                <a:latin typeface="바탕체" panose="02030609000101010101" pitchFamily="17" charset="-127"/>
                <a:ea typeface="바탕체" panose="02030609000101010101" pitchFamily="17" charset="-127"/>
                <a:cs typeface="FrankRuehl" pitchFamily="34" charset="-79"/>
              </a:rPr>
              <a:t>|    </a:t>
            </a:r>
            <a:r>
              <a:rPr lang="en-US" altLang="ko-KR" sz="800" dirty="0">
                <a:latin typeface="바탕체" panose="02030609000101010101" pitchFamily="17" charset="-127"/>
                <a:ea typeface="바탕체" panose="02030609000101010101" pitchFamily="17" charset="-127"/>
              </a:rPr>
              <a:t>SDI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1C9D84B-E539-08CE-B99A-C73D7A39CD9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437113" y="2157318"/>
            <a:ext cx="1455068" cy="6710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800" dirty="0">
                <a:latin typeface="바탕체" panose="02030609000101010101" pitchFamily="17" charset="-127"/>
                <a:ea typeface="바탕체" panose="02030609000101010101" pitchFamily="17" charset="-127"/>
              </a:rPr>
              <a:t>&gt;AUDIO  IN :  HDMI</a:t>
            </a:r>
          </a:p>
          <a:p>
            <a:r>
              <a:rPr lang="en-US" altLang="ko-KR" sz="800" dirty="0">
                <a:latin typeface="바탕체" panose="02030609000101010101" pitchFamily="17" charset="-127"/>
                <a:ea typeface="바탕체" panose="02030609000101010101" pitchFamily="17" charset="-127"/>
                <a:cs typeface="FrankRuehl" pitchFamily="34" charset="-79"/>
              </a:rPr>
              <a:t>| </a:t>
            </a:r>
            <a:r>
              <a:rPr lang="en-US" altLang="ko-KR" sz="800" dirty="0">
                <a:latin typeface="바탕체" panose="02030609000101010101" pitchFamily="17" charset="-127"/>
                <a:ea typeface="바탕체" panose="02030609000101010101" pitchFamily="17" charset="-127"/>
              </a:rPr>
              <a:t>&gt; HDMI</a:t>
            </a:r>
          </a:p>
          <a:p>
            <a:r>
              <a:rPr lang="en-US" altLang="ko-KR" sz="800" dirty="0">
                <a:latin typeface="바탕체" panose="02030609000101010101" pitchFamily="17" charset="-127"/>
                <a:ea typeface="바탕체" panose="02030609000101010101" pitchFamily="17" charset="-127"/>
                <a:cs typeface="FrankRuehl" pitchFamily="34" charset="-79"/>
              </a:rPr>
              <a:t>|    SDI</a:t>
            </a:r>
            <a:endParaRPr lang="en-US" altLang="ko-KR" sz="8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en-US" altLang="ko-KR" sz="800" dirty="0">
                <a:latin typeface="바탕체" panose="02030609000101010101" pitchFamily="17" charset="-127"/>
                <a:ea typeface="바탕체" panose="02030609000101010101" pitchFamily="17" charset="-127"/>
                <a:cs typeface="FrankRuehl" pitchFamily="34" charset="-79"/>
              </a:rPr>
              <a:t>|    EXT</a:t>
            </a:r>
            <a:endParaRPr lang="en-US" altLang="ko-KR" sz="8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7B585AF-FDC4-20A2-20B9-8AB1A4B3F98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437113" y="2988606"/>
            <a:ext cx="1462530" cy="8122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800" dirty="0">
                <a:latin typeface="바탕체" panose="02030609000101010101" pitchFamily="17" charset="-127"/>
                <a:ea typeface="바탕체" panose="02030609000101010101" pitchFamily="17" charset="-127"/>
              </a:rPr>
              <a:t>&gt; PATTERN: BLUE</a:t>
            </a:r>
          </a:p>
          <a:p>
            <a:r>
              <a:rPr lang="en-US" altLang="ko-KR" sz="800" dirty="0">
                <a:latin typeface="바탕체" panose="02030609000101010101" pitchFamily="17" charset="-127"/>
                <a:ea typeface="바탕체" panose="02030609000101010101" pitchFamily="17" charset="-127"/>
                <a:cs typeface="FrankRuehl" pitchFamily="34" charset="-79"/>
              </a:rPr>
              <a:t>|   </a:t>
            </a:r>
            <a:r>
              <a:rPr lang="en-US" altLang="ko-KR" sz="800" dirty="0">
                <a:latin typeface="바탕체" panose="02030609000101010101" pitchFamily="17" charset="-127"/>
                <a:ea typeface="바탕체" panose="02030609000101010101" pitchFamily="17" charset="-127"/>
              </a:rPr>
              <a:t>BLACK</a:t>
            </a:r>
          </a:p>
          <a:p>
            <a:r>
              <a:rPr lang="en-US" altLang="ko-KR" sz="800" dirty="0">
                <a:latin typeface="바탕체" panose="02030609000101010101" pitchFamily="17" charset="-127"/>
                <a:ea typeface="바탕체" panose="02030609000101010101" pitchFamily="17" charset="-127"/>
                <a:cs typeface="FrankRuehl" pitchFamily="34" charset="-79"/>
              </a:rPr>
              <a:t>|   </a:t>
            </a:r>
            <a:r>
              <a:rPr lang="en-US" altLang="ko-KR" sz="800" dirty="0">
                <a:latin typeface="바탕체" panose="02030609000101010101" pitchFamily="17" charset="-127"/>
                <a:ea typeface="바탕체" panose="02030609000101010101" pitchFamily="17" charset="-127"/>
              </a:rPr>
              <a:t>WHITE</a:t>
            </a:r>
          </a:p>
          <a:p>
            <a:r>
              <a:rPr lang="en-US" altLang="ko-KR" sz="800" dirty="0">
                <a:latin typeface="바탕체" panose="02030609000101010101" pitchFamily="17" charset="-127"/>
                <a:ea typeface="바탕체" panose="02030609000101010101" pitchFamily="17" charset="-127"/>
                <a:cs typeface="FrankRuehl" pitchFamily="34" charset="-79"/>
              </a:rPr>
              <a:t>| </a:t>
            </a:r>
            <a:r>
              <a:rPr lang="en-US" altLang="ko-KR" sz="800" dirty="0">
                <a:latin typeface="바탕체" panose="02030609000101010101" pitchFamily="17" charset="-127"/>
                <a:ea typeface="바탕체" panose="02030609000101010101" pitchFamily="17" charset="-127"/>
              </a:rPr>
              <a:t>&gt; BLUE</a:t>
            </a:r>
          </a:p>
          <a:p>
            <a:r>
              <a:rPr lang="en-US" altLang="ko-KR" sz="800" dirty="0">
                <a:latin typeface="바탕체" panose="02030609000101010101" pitchFamily="17" charset="-127"/>
                <a:ea typeface="바탕체" panose="02030609000101010101" pitchFamily="17" charset="-127"/>
                <a:cs typeface="FrankRuehl" pitchFamily="34" charset="-79"/>
              </a:rPr>
              <a:t>|   </a:t>
            </a:r>
            <a:r>
              <a:rPr lang="en-US" altLang="ko-KR" sz="800" dirty="0">
                <a:latin typeface="바탕체" panose="02030609000101010101" pitchFamily="17" charset="-127"/>
                <a:ea typeface="바탕체" panose="02030609000101010101" pitchFamily="17" charset="-127"/>
              </a:rPr>
              <a:t>COLORBAR</a:t>
            </a:r>
          </a:p>
        </p:txBody>
      </p: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E29449EC-F5EB-A12E-213C-60E503488CC1}"/>
              </a:ext>
            </a:extLst>
          </p:cNvPr>
          <p:cNvCxnSpPr>
            <a:cxnSpLocks noGrp="1" noRot="1" noMove="1" noResize="1" noEditPoints="1" noAdjustHandles="1" noChangeArrowheads="1" noChangeShapeType="1"/>
            <a:endCxn id="26" idx="1"/>
          </p:cNvCxnSpPr>
          <p:nvPr/>
        </p:nvCxnSpPr>
        <p:spPr>
          <a:xfrm>
            <a:off x="1941056" y="2448885"/>
            <a:ext cx="2496057" cy="4393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1A969325-4360-2894-BD01-0521722793E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V="1">
            <a:off x="1941055" y="1568624"/>
            <a:ext cx="2496057" cy="702311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화살표 연결선 36">
            <a:extLst>
              <a:ext uri="{FF2B5EF4-FFF2-40B4-BE49-F238E27FC236}">
                <a16:creationId xmlns:a16="http://schemas.microsoft.com/office/drawing/2014/main" id="{22040ECA-70FD-CA54-FC9A-6495877DA193}"/>
              </a:ext>
            </a:extLst>
          </p:cNvPr>
          <p:cNvCxnSpPr>
            <a:cxnSpLocks noGrp="1" noRot="1" noMove="1" noResize="1" noEditPoints="1" noAdjustHandles="1" noChangeArrowheads="1" noChangeShapeType="1"/>
            <a:endCxn id="27" idx="1"/>
          </p:cNvCxnSpPr>
          <p:nvPr/>
        </p:nvCxnSpPr>
        <p:spPr>
          <a:xfrm>
            <a:off x="1941055" y="2627405"/>
            <a:ext cx="2496058" cy="76733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ADA84140-50D3-3B60-4A73-044DD1D9C2DE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3490643899"/>
              </p:ext>
            </p:extLst>
          </p:nvPr>
        </p:nvGraphicFramePr>
        <p:xfrm>
          <a:off x="571500" y="4435254"/>
          <a:ext cx="5715000" cy="274668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489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56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>
                          <a:latin typeface="+mn-lt"/>
                        </a:rPr>
                        <a:t>설정</a:t>
                      </a:r>
                      <a:r>
                        <a:rPr lang="en-US" altLang="ko-KR" sz="1050" dirty="0">
                          <a:latin typeface="+mn-lt"/>
                        </a:rPr>
                        <a:t> </a:t>
                      </a:r>
                      <a:r>
                        <a:rPr lang="ko-KR" altLang="en-US" sz="1050" dirty="0">
                          <a:latin typeface="+mn-lt"/>
                        </a:rPr>
                        <a:t>위치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50" dirty="0">
                          <a:latin typeface="+mn-lt"/>
                        </a:rPr>
                        <a:t>기 능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14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latin typeface="+mn-lt"/>
                        </a:rPr>
                        <a:t>VIDEO</a:t>
                      </a:r>
                      <a:r>
                        <a:rPr lang="en-US" altLang="ko-KR" sz="1000" b="1" baseline="0" dirty="0">
                          <a:latin typeface="+mn-lt"/>
                        </a:rPr>
                        <a:t> IN</a:t>
                      </a:r>
                      <a:endParaRPr lang="ko-KR" altLang="en-US" sz="1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9030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>
                          <a:latin typeface="+mn-lt"/>
                        </a:rPr>
                        <a:t>-HDMI:HDMI </a:t>
                      </a:r>
                      <a:r>
                        <a:rPr lang="ko-KR" altLang="en-US" sz="1000" dirty="0">
                          <a:latin typeface="+mn-lt"/>
                        </a:rPr>
                        <a:t>비디오 입력</a:t>
                      </a:r>
                      <a:endParaRPr lang="en-US" altLang="ko-KR" sz="1000" dirty="0">
                        <a:latin typeface="+mn-lt"/>
                      </a:endParaRPr>
                    </a:p>
                    <a:p>
                      <a:pPr marL="0" marR="0" indent="0" algn="l" defTabSz="89030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>
                          <a:latin typeface="+mn-lt"/>
                        </a:rPr>
                        <a:t>-SDI:SDI</a:t>
                      </a:r>
                      <a:r>
                        <a:rPr lang="ko-KR" altLang="en-US" sz="1000" dirty="0">
                          <a:latin typeface="+mn-lt"/>
                        </a:rPr>
                        <a:t> 비디오 입력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latin typeface="+mn-lt"/>
                        </a:rPr>
                        <a:t>AUDIO</a:t>
                      </a:r>
                      <a:r>
                        <a:rPr lang="en-US" altLang="ko-KR" sz="1000" b="1" baseline="0" dirty="0">
                          <a:latin typeface="+mn-lt"/>
                        </a:rPr>
                        <a:t> IN</a:t>
                      </a:r>
                      <a:endParaRPr lang="ko-KR" altLang="en-US" sz="1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9030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>
                          <a:latin typeface="+mj-lt"/>
                        </a:rPr>
                        <a:t>-HDMI:HDMI Embedded</a:t>
                      </a:r>
                      <a:r>
                        <a:rPr lang="ko-KR" altLang="en-US" sz="1000" dirty="0">
                          <a:latin typeface="+mj-lt"/>
                        </a:rPr>
                        <a:t> 오디오 입력</a:t>
                      </a:r>
                      <a:endParaRPr lang="en-US" altLang="ko-KR" sz="1000" dirty="0">
                        <a:latin typeface="+mj-lt"/>
                      </a:endParaRPr>
                    </a:p>
                    <a:p>
                      <a:pPr marL="0" marR="0" indent="0" algn="l" defTabSz="89030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>
                          <a:latin typeface="+mj-lt"/>
                        </a:rPr>
                        <a:t>-SDI:SDI</a:t>
                      </a:r>
                      <a:r>
                        <a:rPr lang="ko-KR" altLang="en-US" sz="1000" dirty="0">
                          <a:latin typeface="+mj-lt"/>
                        </a:rPr>
                        <a:t> </a:t>
                      </a:r>
                      <a:r>
                        <a:rPr lang="en-US" altLang="ko-KR" sz="1000" dirty="0">
                          <a:latin typeface="+mj-lt"/>
                        </a:rPr>
                        <a:t>Embedded</a:t>
                      </a:r>
                      <a:r>
                        <a:rPr lang="ko-KR" altLang="en-US" sz="1000" dirty="0">
                          <a:latin typeface="+mj-lt"/>
                        </a:rPr>
                        <a:t> 오디오 입력</a:t>
                      </a:r>
                      <a:endParaRPr lang="en-US" altLang="ko-KR" sz="1000" dirty="0">
                        <a:latin typeface="+mj-lt"/>
                      </a:endParaRPr>
                    </a:p>
                    <a:p>
                      <a:pPr marL="0" marR="0" lvl="0" indent="0" algn="l" defTabSz="89030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>
                          <a:latin typeface="+mj-lt"/>
                        </a:rPr>
                        <a:t>-EXT:</a:t>
                      </a:r>
                      <a:r>
                        <a:rPr lang="ko-KR" altLang="en-US" sz="1000" dirty="0">
                          <a:latin typeface="+mj-lt"/>
                        </a:rPr>
                        <a:t> </a:t>
                      </a:r>
                      <a:r>
                        <a:rPr lang="en-US" altLang="ko-KR" sz="1000" dirty="0">
                          <a:latin typeface="+mj-lt"/>
                        </a:rPr>
                        <a:t>External</a:t>
                      </a:r>
                      <a:r>
                        <a:rPr lang="ko-KR" altLang="en-US" sz="1000" dirty="0">
                          <a:latin typeface="+mj-lt"/>
                        </a:rPr>
                        <a:t> 오디오 입력</a:t>
                      </a:r>
                      <a:r>
                        <a:rPr lang="en-US" altLang="ko-KR" sz="1000" dirty="0">
                          <a:latin typeface="+mj-lt"/>
                        </a:rPr>
                        <a:t>(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1/4" Stereo Jack )</a:t>
                      </a:r>
                      <a:endParaRPr lang="en-US" altLang="ko-KR" sz="1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896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latin typeface="+mn-lt"/>
                        </a:rPr>
                        <a:t>PATTERN</a:t>
                      </a:r>
                      <a:endParaRPr lang="ko-KR" altLang="en-US" sz="1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-BLACK:</a:t>
                      </a:r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비디오 입력이 없을 시</a:t>
                      </a:r>
                      <a:r>
                        <a:rPr lang="en-US" altLang="ko-KR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</a:p>
                    <a:p>
                      <a:r>
                        <a:rPr lang="en-US" altLang="ko-KR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BLACK </a:t>
                      </a:r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영상 송출</a:t>
                      </a:r>
                      <a:endParaRPr lang="en-US" altLang="ko-KR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r>
                        <a:rPr lang="en-US" altLang="ko-KR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-WHITE:</a:t>
                      </a:r>
                      <a:r>
                        <a:rPr lang="ko-KR" altLang="en-US" sz="1000" dirty="0">
                          <a:latin typeface="맑은 고딕" panose="020B0503020000020004" pitchFamily="50" charset="-127"/>
                          <a:ea typeface="+mn-ea"/>
                        </a:rPr>
                        <a:t>비디오 입력이 없을 시</a:t>
                      </a:r>
                      <a:r>
                        <a:rPr lang="en-US" altLang="ko-KR" sz="1000" dirty="0"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</a:p>
                    <a:p>
                      <a:r>
                        <a:rPr lang="en-US" altLang="ko-KR" sz="1000" dirty="0">
                          <a:latin typeface="맑은 고딕" panose="020B0503020000020004" pitchFamily="50" charset="-127"/>
                          <a:ea typeface="+mn-ea"/>
                        </a:rPr>
                        <a:t> WHITE </a:t>
                      </a:r>
                      <a:r>
                        <a:rPr lang="ko-KR" altLang="en-US" sz="1000" dirty="0">
                          <a:latin typeface="맑은 고딕" panose="020B0503020000020004" pitchFamily="50" charset="-127"/>
                          <a:ea typeface="+mn-ea"/>
                        </a:rPr>
                        <a:t>영상 송출</a:t>
                      </a:r>
                      <a:endParaRPr lang="en-US" altLang="ko-KR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r>
                        <a:rPr lang="en-US" altLang="ko-KR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-BLUE:</a:t>
                      </a:r>
                      <a:r>
                        <a:rPr lang="ko-KR" altLang="en-US" sz="1000" dirty="0">
                          <a:latin typeface="맑은 고딕" panose="020B0503020000020004" pitchFamily="50" charset="-127"/>
                          <a:ea typeface="+mn-ea"/>
                        </a:rPr>
                        <a:t>비디오 입력이 없을 시</a:t>
                      </a:r>
                      <a:r>
                        <a:rPr lang="en-US" altLang="ko-KR" sz="1000" dirty="0"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</a:p>
                    <a:p>
                      <a:r>
                        <a:rPr lang="en-US" altLang="ko-KR" sz="1000" dirty="0">
                          <a:latin typeface="맑은 고딕" panose="020B0503020000020004" pitchFamily="50" charset="-127"/>
                          <a:ea typeface="+mn-ea"/>
                        </a:rPr>
                        <a:t> BLUE </a:t>
                      </a:r>
                      <a:r>
                        <a:rPr lang="ko-KR" altLang="en-US" sz="1000" dirty="0">
                          <a:latin typeface="맑은 고딕" panose="020B0503020000020004" pitchFamily="50" charset="-127"/>
                          <a:ea typeface="+mn-ea"/>
                        </a:rPr>
                        <a:t>영상 송출</a:t>
                      </a:r>
                      <a:endParaRPr lang="en-US" altLang="ko-KR" sz="1000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r>
                        <a:rPr lang="en-US" altLang="ko-KR" sz="1000" dirty="0">
                          <a:latin typeface="맑은 고딕" panose="020B0503020000020004" pitchFamily="50" charset="-127"/>
                          <a:ea typeface="+mn-ea"/>
                        </a:rPr>
                        <a:t>-COLORBAR</a:t>
                      </a:r>
                      <a:r>
                        <a:rPr lang="en-US" altLang="ko-KR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</a:t>
                      </a:r>
                      <a:r>
                        <a:rPr lang="ko-KR" altLang="en-US" sz="1000" dirty="0">
                          <a:latin typeface="맑은 고딕" panose="020B0503020000020004" pitchFamily="50" charset="-127"/>
                          <a:ea typeface="+mn-ea"/>
                        </a:rPr>
                        <a:t>비디오 입력이 없을 시</a:t>
                      </a:r>
                      <a:r>
                        <a:rPr lang="en-US" altLang="ko-KR" sz="1000" dirty="0"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</a:p>
                    <a:p>
                      <a:r>
                        <a:rPr lang="en-US" altLang="ko-KR" sz="1000" dirty="0">
                          <a:latin typeface="맑은 고딕" panose="020B0503020000020004" pitchFamily="50" charset="-127"/>
                          <a:ea typeface="+mn-ea"/>
                        </a:rPr>
                        <a:t> COLORBAR </a:t>
                      </a:r>
                      <a:r>
                        <a:rPr lang="ko-KR" altLang="en-US" sz="1000" dirty="0">
                          <a:latin typeface="맑은 고딕" panose="020B0503020000020004" pitchFamily="50" charset="-127"/>
                          <a:ea typeface="+mn-ea"/>
                        </a:rPr>
                        <a:t>영상 송출</a:t>
                      </a:r>
                      <a:endParaRPr lang="en-US" altLang="ko-KR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414DA64-DDAB-3BC6-CAA2-787162701EB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-216023" y="727172"/>
            <a:ext cx="3861047" cy="2274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143000" lvl="2" indent="-228600">
              <a:lnSpc>
                <a:spcPct val="140000"/>
              </a:lnSpc>
            </a:pPr>
            <a:r>
              <a:rPr lang="en-US" altLang="ko-KR" sz="1200" b="1" dirty="0">
                <a:latin typeface="+mj-ea"/>
                <a:ea typeface="+mj-ea"/>
              </a:rPr>
              <a:t>7.4 INPUT </a:t>
            </a:r>
            <a:r>
              <a:rPr lang="ko-KR" altLang="en-US" sz="1200" b="1" dirty="0">
                <a:latin typeface="+mj-ea"/>
                <a:ea typeface="+mj-ea"/>
              </a:rPr>
              <a:t>서브 메뉴 및 설정 항목</a:t>
            </a:r>
            <a:endParaRPr lang="en-US" altLang="ko-KR" sz="12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950305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7C9C2AD-02F9-8F1C-7EEF-0D55EBD1AEA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/>
          <a:p>
            <a:fld id="{27D43570-4D42-4D4C-8976-69E02350F521}" type="slidenum">
              <a:rPr lang="ko-KR" altLang="en-US" smtClean="0"/>
              <a:t>14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3029E3-719B-3236-BC19-9B46236CEA2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63615" y="1972796"/>
            <a:ext cx="1901289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800" dirty="0">
                <a:latin typeface="바탕체" panose="02030609000101010101" pitchFamily="17" charset="-127"/>
                <a:ea typeface="바탕체" panose="02030609000101010101" pitchFamily="17" charset="-127"/>
              </a:rPr>
              <a:t>&gt;&gt;      ENCODER      &lt;&lt;</a:t>
            </a:r>
          </a:p>
          <a:p>
            <a:r>
              <a:rPr lang="en-US" altLang="ko-KR" sz="800" dirty="0">
                <a:latin typeface="바탕체" panose="02030609000101010101" pitchFamily="17" charset="-127"/>
                <a:ea typeface="바탕체" panose="02030609000101010101" pitchFamily="17" charset="-127"/>
              </a:rPr>
              <a:t>&gt;VID  CODEC: H264</a:t>
            </a:r>
          </a:p>
          <a:p>
            <a:r>
              <a:rPr lang="ko-KR" altLang="en-US" sz="800" dirty="0"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en-US" altLang="ko-KR" sz="800" dirty="0">
                <a:latin typeface="바탕체" panose="02030609000101010101" pitchFamily="17" charset="-127"/>
                <a:ea typeface="바탕체" panose="02030609000101010101" pitchFamily="17" charset="-127"/>
              </a:rPr>
              <a:t>AUD CODEC: AAC</a:t>
            </a:r>
          </a:p>
          <a:p>
            <a:r>
              <a:rPr lang="ko-KR" altLang="en-US" sz="800" dirty="0"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en-US" altLang="ko-KR" sz="800" dirty="0">
                <a:latin typeface="바탕체" panose="02030609000101010101" pitchFamily="17" charset="-127"/>
                <a:ea typeface="바탕체" panose="02030609000101010101" pitchFamily="17" charset="-127"/>
              </a:rPr>
              <a:t>VID BTR : 5,000 Kbps</a:t>
            </a:r>
          </a:p>
          <a:p>
            <a:r>
              <a:rPr lang="ko-KR" altLang="en-US" sz="800" dirty="0"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en-US" altLang="ko-KR" sz="800" dirty="0">
                <a:latin typeface="바탕체" panose="02030609000101010101" pitchFamily="17" charset="-127"/>
                <a:ea typeface="바탕체" panose="02030609000101010101" pitchFamily="17" charset="-127"/>
              </a:rPr>
              <a:t>AUD BTR : 128 Kbps</a:t>
            </a:r>
          </a:p>
          <a:p>
            <a:r>
              <a:rPr lang="ko-KR" altLang="en-US" sz="800" dirty="0"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en-US" altLang="ko-KR" sz="800" dirty="0">
                <a:latin typeface="바탕체" panose="02030609000101010101" pitchFamily="17" charset="-127"/>
                <a:ea typeface="바탕체" panose="02030609000101010101" pitchFamily="17" charset="-127"/>
              </a:rPr>
              <a:t>VID RES : 1920x1080</a:t>
            </a:r>
          </a:p>
          <a:p>
            <a:r>
              <a:rPr lang="en-US" altLang="ko-KR" sz="800" dirty="0">
                <a:latin typeface="바탕체" panose="02030609000101010101" pitchFamily="17" charset="-127"/>
                <a:ea typeface="바탕체" panose="02030609000101010101" pitchFamily="17" charset="-127"/>
              </a:rPr>
              <a:t> VID FPS : 60 fps</a:t>
            </a:r>
          </a:p>
          <a:p>
            <a:r>
              <a:rPr lang="ko-KR" altLang="en-US" sz="800" dirty="0"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en-US" altLang="ko-KR" sz="800" dirty="0">
                <a:latin typeface="바탕체" panose="02030609000101010101" pitchFamily="17" charset="-127"/>
                <a:ea typeface="바탕체" panose="02030609000101010101" pitchFamily="17" charset="-127"/>
              </a:rPr>
              <a:t>VID GOP : 60</a:t>
            </a:r>
          </a:p>
          <a:p>
            <a:r>
              <a:rPr lang="en-US" altLang="ko-KR" sz="800" dirty="0">
                <a:latin typeface="바탕체" panose="02030609000101010101" pitchFamily="17" charset="-127"/>
                <a:ea typeface="바탕체" panose="02030609000101010101" pitchFamily="17" charset="-127"/>
              </a:rPr>
              <a:t> VID RC : CBR</a:t>
            </a:r>
          </a:p>
          <a:p>
            <a:r>
              <a:rPr lang="en-US" altLang="ko-KR" sz="800" dirty="0">
                <a:latin typeface="바탕체" panose="02030609000101010101" pitchFamily="17" charset="-127"/>
                <a:ea typeface="바탕체" panose="02030609000101010101" pitchFamily="17" charset="-127"/>
              </a:rPr>
              <a:t>  - - ESC - -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384B47-6B4E-ED6C-23CC-ECB93A4A38F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437112" y="1188406"/>
            <a:ext cx="1462530" cy="4154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</a:rPr>
              <a:t>&gt;VID  CODEC: H264</a:t>
            </a:r>
          </a:p>
          <a:p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  <a:cs typeface="FrankRuehl" pitchFamily="34" charset="-79"/>
              </a:rPr>
              <a:t>| </a:t>
            </a:r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</a:rPr>
              <a:t>&gt; H264</a:t>
            </a:r>
          </a:p>
          <a:p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  <a:cs typeface="FrankRuehl" pitchFamily="34" charset="-79"/>
              </a:rPr>
              <a:t>|   HEVC</a:t>
            </a:r>
            <a:endParaRPr lang="en-US" altLang="ko-KR" sz="7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43BBEF-5AB4-1CF4-A03C-BDDA7D86FA6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437112" y="1729190"/>
            <a:ext cx="146253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</a:rPr>
              <a:t>&gt; VID  BTR : 5,000 Kbps</a:t>
            </a:r>
          </a:p>
          <a:p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  <a:cs typeface="FrankRuehl" pitchFamily="34" charset="-79"/>
              </a:rPr>
              <a:t>|   </a:t>
            </a:r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</a:rPr>
              <a:t>60,000 Kbps (MAX)</a:t>
            </a:r>
          </a:p>
          <a:p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  <a:cs typeface="FrankRuehl" pitchFamily="34" charset="-79"/>
              </a:rPr>
              <a:t>| </a:t>
            </a:r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</a:rPr>
              <a:t>&gt;</a:t>
            </a:r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  <a:cs typeface="FrankRuehl" pitchFamily="34" charset="-79"/>
              </a:rPr>
              <a:t> 5</a:t>
            </a:r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</a:rPr>
              <a:t>,000 Kbps</a:t>
            </a:r>
          </a:p>
          <a:p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  <a:cs typeface="FrankRuehl" pitchFamily="34" charset="-79"/>
              </a:rPr>
              <a:t>|   1</a:t>
            </a:r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</a:rPr>
              <a:t>,000 Kbps (MIN)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A009CF-B453-DA85-6284-CF61EDBA220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437112" y="2360712"/>
            <a:ext cx="1462530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</a:rPr>
              <a:t>&gt; AUD  BTR : 128 Kbps</a:t>
            </a:r>
          </a:p>
          <a:p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  <a:cs typeface="FrankRuehl" pitchFamily="34" charset="-79"/>
              </a:rPr>
              <a:t>|   </a:t>
            </a:r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</a:rPr>
              <a:t> 64 Kbps</a:t>
            </a:r>
          </a:p>
          <a:p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  <a:cs typeface="FrankRuehl" pitchFamily="34" charset="-79"/>
              </a:rPr>
              <a:t>|   </a:t>
            </a:r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</a:rPr>
              <a:t> 96 Kbps</a:t>
            </a:r>
          </a:p>
          <a:p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  <a:cs typeface="FrankRuehl" pitchFamily="34" charset="-79"/>
              </a:rPr>
              <a:t>| </a:t>
            </a:r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</a:rPr>
              <a:t>&gt;</a:t>
            </a:r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  <a:cs typeface="FrankRuehl" pitchFamily="34" charset="-79"/>
              </a:rPr>
              <a:t> 128</a:t>
            </a:r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</a:rPr>
              <a:t> Kbps</a:t>
            </a:r>
          </a:p>
          <a:p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  <a:cs typeface="FrankRuehl" pitchFamily="34" charset="-79"/>
              </a:rPr>
              <a:t>|   192</a:t>
            </a:r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</a:rPr>
              <a:t> Kbps</a:t>
            </a:r>
          </a:p>
          <a:p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  <a:cs typeface="FrankRuehl" pitchFamily="34" charset="-79"/>
              </a:rPr>
              <a:t>|   256</a:t>
            </a:r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</a:rPr>
              <a:t> Kbps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1FF599-BED6-4387-DF06-6912754DF3B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437112" y="3205644"/>
            <a:ext cx="1462530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</a:rPr>
              <a:t>&gt; VID RES : 1920x1080</a:t>
            </a:r>
          </a:p>
          <a:p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  <a:cs typeface="FrankRuehl" pitchFamily="34" charset="-79"/>
              </a:rPr>
              <a:t>|   3840</a:t>
            </a:r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</a:rPr>
              <a:t>x2160 </a:t>
            </a:r>
          </a:p>
          <a:p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  <a:cs typeface="FrankRuehl" pitchFamily="34" charset="-79"/>
              </a:rPr>
              <a:t>| </a:t>
            </a:r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</a:rPr>
              <a:t>&gt;</a:t>
            </a:r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  <a:cs typeface="FrankRuehl" pitchFamily="34" charset="-79"/>
              </a:rPr>
              <a:t> </a:t>
            </a:r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</a:rPr>
              <a:t>1920x1080 </a:t>
            </a:r>
          </a:p>
          <a:p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  <a:cs typeface="FrankRuehl" pitchFamily="34" charset="-79"/>
              </a:rPr>
              <a:t>|   </a:t>
            </a:r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</a:rPr>
              <a:t>1280x720</a:t>
            </a:r>
          </a:p>
          <a:p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  <a:cs typeface="FrankRuehl" pitchFamily="34" charset="-79"/>
              </a:rPr>
              <a:t>|   </a:t>
            </a:r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</a:rPr>
              <a:t>1024x576</a:t>
            </a:r>
          </a:p>
          <a:p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  <a:cs typeface="FrankRuehl" pitchFamily="34" charset="-79"/>
              </a:rPr>
              <a:t>|   640</a:t>
            </a:r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</a:rPr>
              <a:t>x360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0DE844-7445-4AC8-41B7-829F84C37EE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437112" y="4070320"/>
            <a:ext cx="146253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</a:rPr>
              <a:t>&gt; VID FPS : 60 fps</a:t>
            </a:r>
          </a:p>
          <a:p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  <a:cs typeface="FrankRuehl" pitchFamily="34" charset="-79"/>
              </a:rPr>
              <a:t>|   </a:t>
            </a:r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</a:rPr>
              <a:t>60 fps (MAX)</a:t>
            </a:r>
          </a:p>
          <a:p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  <a:cs typeface="FrankRuehl" pitchFamily="34" charset="-79"/>
              </a:rPr>
              <a:t>| </a:t>
            </a:r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</a:rPr>
              <a:t>&gt;</a:t>
            </a:r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  <a:cs typeface="FrankRuehl" pitchFamily="34" charset="-79"/>
              </a:rPr>
              <a:t> 60</a:t>
            </a:r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</a:p>
          <a:p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  <a:cs typeface="FrankRuehl" pitchFamily="34" charset="-79"/>
              </a:rPr>
              <a:t>|   10</a:t>
            </a:r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</a:rPr>
              <a:t> fps (MIN)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7E2D48-E768-16F3-2308-310C29488C7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437112" y="4717812"/>
            <a:ext cx="146253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</a:rPr>
              <a:t>&gt; VID GOP : 60</a:t>
            </a:r>
          </a:p>
          <a:p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  <a:cs typeface="FrankRuehl" pitchFamily="34" charset="-79"/>
              </a:rPr>
              <a:t>|   </a:t>
            </a:r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</a:rPr>
              <a:t>120 (MAX)</a:t>
            </a:r>
          </a:p>
          <a:p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  <a:cs typeface="FrankRuehl" pitchFamily="34" charset="-79"/>
              </a:rPr>
              <a:t>| </a:t>
            </a:r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</a:rPr>
              <a:t>&gt; </a:t>
            </a:r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  <a:cs typeface="FrankRuehl" pitchFamily="34" charset="-79"/>
              </a:rPr>
              <a:t> 60</a:t>
            </a:r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</a:p>
          <a:p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  <a:cs typeface="FrankRuehl" pitchFamily="34" charset="-79"/>
              </a:rPr>
              <a:t>|     1</a:t>
            </a:r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</a:rPr>
              <a:t>  (MIN)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760159-BF09-EC02-49D0-D8D1C202E14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437112" y="5365884"/>
            <a:ext cx="146253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</a:rPr>
              <a:t>&gt; VID RC : CBR</a:t>
            </a:r>
          </a:p>
          <a:p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  <a:cs typeface="FrankRuehl" pitchFamily="34" charset="-79"/>
              </a:rPr>
              <a:t>|   </a:t>
            </a:r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</a:rPr>
              <a:t>VBR</a:t>
            </a:r>
          </a:p>
          <a:p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  <a:cs typeface="FrankRuehl" pitchFamily="34" charset="-79"/>
              </a:rPr>
              <a:t>| </a:t>
            </a:r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</a:rPr>
              <a:t>&gt; </a:t>
            </a:r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  <a:cs typeface="FrankRuehl" pitchFamily="34" charset="-79"/>
              </a:rPr>
              <a:t>CBR</a:t>
            </a:r>
            <a:endParaRPr lang="en-US" altLang="ko-KR" sz="7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  <a:cs typeface="FrankRuehl" pitchFamily="34" charset="-79"/>
              </a:rPr>
              <a:t>|   CVBR</a:t>
            </a:r>
            <a:endParaRPr lang="en-US" altLang="ko-KR" sz="7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graphicFrame>
        <p:nvGraphicFramePr>
          <p:cNvPr id="12" name="표 11">
            <a:extLst>
              <a:ext uri="{FF2B5EF4-FFF2-40B4-BE49-F238E27FC236}">
                <a16:creationId xmlns:a16="http://schemas.microsoft.com/office/drawing/2014/main" id="{E644BE70-BDA8-3F37-888D-B235F2F0F8CF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992259679"/>
              </p:ext>
            </p:extLst>
          </p:nvPr>
        </p:nvGraphicFramePr>
        <p:xfrm>
          <a:off x="571500" y="6238760"/>
          <a:ext cx="5715000" cy="294333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489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56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169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>
                          <a:latin typeface="+mn-lt"/>
                        </a:rPr>
                        <a:t>설정</a:t>
                      </a:r>
                      <a:r>
                        <a:rPr lang="en-US" altLang="ko-KR" sz="1050" dirty="0">
                          <a:latin typeface="+mn-lt"/>
                        </a:rPr>
                        <a:t> </a:t>
                      </a:r>
                      <a:r>
                        <a:rPr lang="ko-KR" altLang="en-US" sz="1050" dirty="0">
                          <a:latin typeface="+mn-lt"/>
                        </a:rPr>
                        <a:t>위치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50" dirty="0">
                          <a:latin typeface="+mn-lt"/>
                        </a:rPr>
                        <a:t>기 능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39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latin typeface="바탕체" panose="02030609000101010101" pitchFamily="17" charset="-127"/>
                          <a:ea typeface="바탕체" panose="02030609000101010101" pitchFamily="17" charset="-127"/>
                        </a:rPr>
                        <a:t>VID  CODEC</a:t>
                      </a:r>
                      <a:endParaRPr lang="ko-KR" altLang="en-US" sz="1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00" baseline="0" dirty="0">
                          <a:latin typeface="+mn-lt"/>
                        </a:rPr>
                        <a:t>출력 비디오</a:t>
                      </a:r>
                      <a:r>
                        <a:rPr lang="en-US" altLang="ko-KR" sz="1000" baseline="0" dirty="0">
                          <a:latin typeface="+mn-lt"/>
                        </a:rPr>
                        <a:t> CODEC </a:t>
                      </a:r>
                      <a:r>
                        <a:rPr lang="ko-KR" altLang="en-US" sz="1000" baseline="0" dirty="0">
                          <a:latin typeface="+mn-lt"/>
                        </a:rPr>
                        <a:t>값 설정</a:t>
                      </a:r>
                      <a:r>
                        <a:rPr lang="en-US" altLang="ko-KR" sz="1000" baseline="0" dirty="0">
                          <a:latin typeface="+mn-lt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3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latin typeface="바탕체" panose="02030609000101010101" pitchFamily="17" charset="-127"/>
                          <a:ea typeface="바탕체" panose="02030609000101010101" pitchFamily="17" charset="-127"/>
                        </a:rPr>
                        <a:t>VUD  CODEC</a:t>
                      </a:r>
                      <a:endParaRPr lang="ko-KR" altLang="en-US" sz="1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aseline="0" dirty="0">
                          <a:latin typeface="+mn-lt"/>
                        </a:rPr>
                        <a:t>출력 비디오</a:t>
                      </a:r>
                      <a:r>
                        <a:rPr lang="en-US" altLang="ko-KR" sz="1000" baseline="0" dirty="0">
                          <a:latin typeface="+mn-lt"/>
                        </a:rPr>
                        <a:t> CODEC </a:t>
                      </a:r>
                      <a:r>
                        <a:rPr lang="ko-KR" altLang="en-US" sz="1000" baseline="0" dirty="0">
                          <a:latin typeface="+mn-lt"/>
                        </a:rPr>
                        <a:t>값 정보</a:t>
                      </a:r>
                      <a:r>
                        <a:rPr lang="en-US" altLang="ko-KR" sz="1000" baseline="0" dirty="0">
                          <a:latin typeface="+mn-lt"/>
                        </a:rPr>
                        <a:t>.</a:t>
                      </a:r>
                      <a:r>
                        <a:rPr lang="ko-KR" altLang="en-US" sz="1000" baseline="0" dirty="0">
                          <a:latin typeface="+mn-lt"/>
                        </a:rPr>
                        <a:t> </a:t>
                      </a:r>
                      <a:r>
                        <a:rPr lang="en-US" altLang="ko-KR" sz="1000" baseline="0" dirty="0">
                          <a:latin typeface="+mn-lt"/>
                        </a:rPr>
                        <a:t>(“AAC”</a:t>
                      </a:r>
                      <a:r>
                        <a:rPr lang="ko-KR" altLang="en-US" sz="1000" baseline="0" dirty="0">
                          <a:latin typeface="+mn-lt"/>
                        </a:rPr>
                        <a:t>로 고정</a:t>
                      </a:r>
                      <a:r>
                        <a:rPr lang="en-US" altLang="ko-KR" sz="1000" baseline="0" dirty="0">
                          <a:latin typeface="+mn-lt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495468"/>
                  </a:ext>
                </a:extLst>
              </a:tr>
              <a:tr h="30039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latin typeface="바탕체" panose="02030609000101010101" pitchFamily="17" charset="-127"/>
                          <a:ea typeface="바탕체" panose="02030609000101010101" pitchFamily="17" charset="-127"/>
                        </a:rPr>
                        <a:t>VID  BTR</a:t>
                      </a:r>
                      <a:endParaRPr lang="ko-KR" altLang="en-US" sz="1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9030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>
                          <a:latin typeface="+mj-lt"/>
                        </a:rPr>
                        <a:t>출력 비디오 비트 </a:t>
                      </a:r>
                      <a:r>
                        <a:rPr lang="ko-KR" altLang="en-US" sz="1000" dirty="0" err="1">
                          <a:latin typeface="+mj-lt"/>
                        </a:rPr>
                        <a:t>레이트</a:t>
                      </a:r>
                      <a:r>
                        <a:rPr lang="ko-KR" altLang="en-US" sz="1000" dirty="0">
                          <a:latin typeface="+mj-lt"/>
                        </a:rPr>
                        <a:t> 값 설정</a:t>
                      </a:r>
                      <a:r>
                        <a:rPr lang="en-US" altLang="ko-KR" sz="1000" dirty="0">
                          <a:latin typeface="+mj-lt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3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latin typeface="바탕체" panose="02030609000101010101" pitchFamily="17" charset="-127"/>
                          <a:ea typeface="바탕체" panose="02030609000101010101" pitchFamily="17" charset="-127"/>
                        </a:rPr>
                        <a:t>AUD  BTR</a:t>
                      </a:r>
                      <a:endParaRPr lang="ko-KR" altLang="en-US" sz="1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9030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>
                          <a:latin typeface="+mj-lt"/>
                        </a:rPr>
                        <a:t>출력 오디오 비트 </a:t>
                      </a:r>
                      <a:r>
                        <a:rPr lang="ko-KR" altLang="en-US" sz="1000" dirty="0" err="1">
                          <a:latin typeface="+mj-lt"/>
                        </a:rPr>
                        <a:t>레이트</a:t>
                      </a:r>
                      <a:r>
                        <a:rPr lang="ko-KR" altLang="en-US" sz="1000" dirty="0">
                          <a:latin typeface="+mj-lt"/>
                        </a:rPr>
                        <a:t> 값 설정</a:t>
                      </a:r>
                      <a:r>
                        <a:rPr lang="en-US" altLang="ko-KR" sz="1000" dirty="0">
                          <a:latin typeface="+mj-lt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121243"/>
                  </a:ext>
                </a:extLst>
              </a:tr>
              <a:tr h="3003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latin typeface="바탕체" panose="02030609000101010101" pitchFamily="17" charset="-127"/>
                          <a:ea typeface="바탕체" panose="02030609000101010101" pitchFamily="17" charset="-127"/>
                        </a:rPr>
                        <a:t>VID RES</a:t>
                      </a:r>
                      <a:endParaRPr lang="ko-KR" altLang="en-US" sz="1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9030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>
                          <a:latin typeface="+mj-lt"/>
                        </a:rPr>
                        <a:t>출력 비디오 해상도 설정</a:t>
                      </a:r>
                      <a:r>
                        <a:rPr lang="en-US" altLang="ko-KR" sz="1000" dirty="0">
                          <a:latin typeface="+mj-lt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301400"/>
                  </a:ext>
                </a:extLst>
              </a:tr>
              <a:tr h="3003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latin typeface="바탕체" panose="02030609000101010101" pitchFamily="17" charset="-127"/>
                          <a:ea typeface="바탕체" panose="02030609000101010101" pitchFamily="17" charset="-127"/>
                        </a:rPr>
                        <a:t>VID FPS </a:t>
                      </a:r>
                      <a:endParaRPr lang="ko-KR" altLang="en-US" sz="1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9030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/>
                        <a:t>출력 비디오 프레임 </a:t>
                      </a:r>
                      <a:r>
                        <a:rPr lang="ko-KR" altLang="en-US" sz="1000" b="1" dirty="0" err="1"/>
                        <a:t>레이트</a:t>
                      </a:r>
                      <a:r>
                        <a:rPr lang="ko-KR" altLang="en-US" sz="1000" b="1" dirty="0"/>
                        <a:t> 설정</a:t>
                      </a:r>
                      <a:r>
                        <a:rPr lang="en-US" altLang="ko-KR" sz="1000" b="1" dirty="0"/>
                        <a:t>.</a:t>
                      </a:r>
                      <a:endParaRPr lang="ko-KR" altLang="en-US" sz="1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7112028"/>
                  </a:ext>
                </a:extLst>
              </a:tr>
              <a:tr h="3003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latin typeface="바탕체" panose="02030609000101010101" pitchFamily="17" charset="-127"/>
                          <a:ea typeface="바탕체" panose="02030609000101010101" pitchFamily="17" charset="-127"/>
                        </a:rPr>
                        <a:t>VID GOP </a:t>
                      </a:r>
                      <a:endParaRPr lang="ko-KR" altLang="en-US" sz="1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9030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/>
                        <a:t>출력 비디오 키프레임 간격 설정</a:t>
                      </a:r>
                      <a:r>
                        <a:rPr lang="en-US" altLang="ko-KR" sz="1000" b="1" dirty="0"/>
                        <a:t>.</a:t>
                      </a:r>
                      <a:endParaRPr lang="ko-KR" altLang="en-US" sz="1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551596"/>
                  </a:ext>
                </a:extLst>
              </a:tr>
              <a:tr h="50890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latin typeface="바탕체" panose="02030609000101010101" pitchFamily="17" charset="-127"/>
                          <a:ea typeface="바탕체" panose="02030609000101010101" pitchFamily="17" charset="-127"/>
                        </a:rPr>
                        <a:t>VID RC </a:t>
                      </a:r>
                      <a:endParaRPr lang="ko-KR" altLang="en-US" sz="1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/>
                        <a:t>출력 비디오 </a:t>
                      </a:r>
                      <a:r>
                        <a:rPr lang="ko-KR" altLang="en-US" sz="1000" b="1" dirty="0" err="1"/>
                        <a:t>레이트</a:t>
                      </a:r>
                      <a:r>
                        <a:rPr lang="ko-KR" altLang="en-US" sz="1000" b="1" dirty="0"/>
                        <a:t> 컨트롤 설정</a:t>
                      </a:r>
                      <a:r>
                        <a:rPr lang="en-US" altLang="ko-KR" sz="1000" b="1" dirty="0"/>
                        <a:t>.</a:t>
                      </a:r>
                      <a:endParaRPr lang="ko-KR" altLang="en-US" sz="1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D3DFCFE3-A9B5-5162-C2B5-C134AB2FA405}"/>
              </a:ext>
            </a:extLst>
          </p:cNvPr>
          <p:cNvCxnSpPr>
            <a:cxnSpLocks noGrp="1" noRot="1" noMove="1" noResize="1" noEditPoints="1" noAdjustHandles="1" noChangeArrowheads="1" noChangeShapeType="1"/>
            <a:endCxn id="5" idx="1"/>
          </p:cNvCxnSpPr>
          <p:nvPr/>
        </p:nvCxnSpPr>
        <p:spPr>
          <a:xfrm flipV="1">
            <a:off x="1916831" y="1396155"/>
            <a:ext cx="2520281" cy="820541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0A9A5A16-51C4-AA30-02CF-5041B6D3C99E}"/>
              </a:ext>
            </a:extLst>
          </p:cNvPr>
          <p:cNvCxnSpPr>
            <a:cxnSpLocks noGrp="1" noRot="1" noMove="1" noResize="1" noEditPoints="1" noAdjustHandles="1" noChangeArrowheads="1" noChangeShapeType="1"/>
            <a:endCxn id="6" idx="1"/>
          </p:cNvCxnSpPr>
          <p:nvPr/>
        </p:nvCxnSpPr>
        <p:spPr>
          <a:xfrm flipV="1">
            <a:off x="1913776" y="1990800"/>
            <a:ext cx="2523336" cy="47077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3051509F-CAD3-21EB-9D45-39467861C045}"/>
              </a:ext>
            </a:extLst>
          </p:cNvPr>
          <p:cNvCxnSpPr>
            <a:cxnSpLocks noGrp="1" noRot="1" noMove="1" noResize="1" noEditPoints="1" noAdjustHandles="1" noChangeArrowheads="1" noChangeShapeType="1"/>
            <a:endCxn id="7" idx="1"/>
          </p:cNvCxnSpPr>
          <p:nvPr/>
        </p:nvCxnSpPr>
        <p:spPr>
          <a:xfrm>
            <a:off x="1913776" y="2575872"/>
            <a:ext cx="2523336" cy="15417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58FE3A09-56F8-36F8-07DF-78B4D30A0D54}"/>
              </a:ext>
            </a:extLst>
          </p:cNvPr>
          <p:cNvCxnSpPr>
            <a:cxnSpLocks noGrp="1" noRot="1" noMove="1" noResize="1" noEditPoints="1" noAdjustHandles="1" noChangeArrowheads="1" noChangeShapeType="1"/>
            <a:endCxn id="8" idx="1"/>
          </p:cNvCxnSpPr>
          <p:nvPr/>
        </p:nvCxnSpPr>
        <p:spPr>
          <a:xfrm>
            <a:off x="1913776" y="2687736"/>
            <a:ext cx="2523336" cy="88724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881B95EE-BF3C-D73B-8F12-3D8BD12C0037}"/>
              </a:ext>
            </a:extLst>
          </p:cNvPr>
          <p:cNvCxnSpPr>
            <a:cxnSpLocks noGrp="1" noRot="1" noMove="1" noResize="1" noEditPoints="1" noAdjustHandles="1" noChangeArrowheads="1" noChangeShapeType="1"/>
            <a:endCxn id="9" idx="1"/>
          </p:cNvCxnSpPr>
          <p:nvPr/>
        </p:nvCxnSpPr>
        <p:spPr>
          <a:xfrm>
            <a:off x="1916832" y="2808000"/>
            <a:ext cx="2520280" cy="152393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3D8BD440-032E-94B9-3A7B-860BAC349754}"/>
              </a:ext>
            </a:extLst>
          </p:cNvPr>
          <p:cNvCxnSpPr>
            <a:cxnSpLocks noGrp="1" noRot="1" noMove="1" noResize="1" noEditPoints="1" noAdjustHandles="1" noChangeArrowheads="1" noChangeShapeType="1"/>
            <a:endCxn id="10" idx="1"/>
          </p:cNvCxnSpPr>
          <p:nvPr/>
        </p:nvCxnSpPr>
        <p:spPr>
          <a:xfrm>
            <a:off x="1924452" y="2918738"/>
            <a:ext cx="2512660" cy="206068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FF54C23E-9036-FDC2-4F0D-F043D6384BF4}"/>
              </a:ext>
            </a:extLst>
          </p:cNvPr>
          <p:cNvCxnSpPr>
            <a:cxnSpLocks noGrp="1" noRot="1" noMove="1" noResize="1" noEditPoints="1" noAdjustHandles="1" noChangeArrowheads="1" noChangeShapeType="1"/>
            <a:endCxn id="11" idx="1"/>
          </p:cNvCxnSpPr>
          <p:nvPr/>
        </p:nvCxnSpPr>
        <p:spPr>
          <a:xfrm>
            <a:off x="1932072" y="3033038"/>
            <a:ext cx="2505040" cy="2594456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2D7367F-7A99-8289-B799-4C93C039344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-216023" y="727172"/>
            <a:ext cx="3861047" cy="2274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143000" lvl="2" indent="-228600">
              <a:lnSpc>
                <a:spcPct val="140000"/>
              </a:lnSpc>
            </a:pPr>
            <a:r>
              <a:rPr lang="en-US" altLang="ko-KR" sz="1200" b="1" dirty="0">
                <a:latin typeface="+mj-ea"/>
                <a:ea typeface="+mj-ea"/>
              </a:rPr>
              <a:t>7.5 ENCODER </a:t>
            </a:r>
            <a:r>
              <a:rPr lang="ko-KR" altLang="en-US" sz="1200" b="1" dirty="0">
                <a:latin typeface="+mj-ea"/>
                <a:ea typeface="+mj-ea"/>
              </a:rPr>
              <a:t>서브 메뉴 및 설정 항목</a:t>
            </a:r>
            <a:endParaRPr lang="en-US" altLang="ko-KR" sz="12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396238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7C9C2AD-02F9-8F1C-7EEF-0D55EBD1AEA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/>
          <a:p>
            <a:fld id="{27D43570-4D42-4D4C-8976-69E02350F521}" type="slidenum">
              <a:rPr lang="ko-KR" altLang="en-US" smtClean="0"/>
              <a:t>15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9BC177-69DD-93C1-C95F-1E8FD262E82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63615" y="1452190"/>
            <a:ext cx="1901289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800" dirty="0">
                <a:latin typeface="바탕체" panose="02030609000101010101" pitchFamily="17" charset="-127"/>
                <a:ea typeface="바탕체" panose="02030609000101010101" pitchFamily="17" charset="-127"/>
              </a:rPr>
              <a:t>&gt;&gt;      ETHERNET     &lt;&lt;</a:t>
            </a:r>
          </a:p>
          <a:p>
            <a:r>
              <a:rPr lang="en-US" altLang="ko-KR" sz="800" dirty="0">
                <a:latin typeface="바탕체" panose="02030609000101010101" pitchFamily="17" charset="-127"/>
                <a:ea typeface="바탕체" panose="02030609000101010101" pitchFamily="17" charset="-127"/>
              </a:rPr>
              <a:t>&gt;Mode: Static</a:t>
            </a:r>
          </a:p>
          <a:p>
            <a:r>
              <a:rPr lang="ko-KR" altLang="en-US" sz="800" dirty="0"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en-US" altLang="ko-KR" sz="800" dirty="0">
                <a:latin typeface="바탕체" panose="02030609000101010101" pitchFamily="17" charset="-127"/>
                <a:ea typeface="바탕체" panose="02030609000101010101" pitchFamily="17" charset="-127"/>
              </a:rPr>
              <a:t>IP: 192. 168. 0. 100</a:t>
            </a:r>
          </a:p>
          <a:p>
            <a:r>
              <a:rPr lang="ko-KR" altLang="en-US" sz="800" dirty="0"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en-US" altLang="ko-KR" sz="800" dirty="0">
                <a:latin typeface="바탕체" panose="02030609000101010101" pitchFamily="17" charset="-127"/>
                <a:ea typeface="바탕체" panose="02030609000101010101" pitchFamily="17" charset="-127"/>
              </a:rPr>
              <a:t>SM : 255. 255. 255. 0</a:t>
            </a:r>
            <a:br>
              <a:rPr lang="en-US" altLang="ko-KR" sz="800" dirty="0">
                <a:latin typeface="바탕체" panose="02030609000101010101" pitchFamily="17" charset="-127"/>
                <a:ea typeface="바탕체" panose="02030609000101010101" pitchFamily="17" charset="-127"/>
              </a:rPr>
            </a:br>
            <a:r>
              <a:rPr lang="en-US" altLang="ko-KR" sz="800" dirty="0">
                <a:latin typeface="바탕체" panose="02030609000101010101" pitchFamily="17" charset="-127"/>
                <a:ea typeface="바탕체" panose="02030609000101010101" pitchFamily="17" charset="-127"/>
              </a:rPr>
              <a:t> GW : 192. 168. 0. 1</a:t>
            </a:r>
          </a:p>
          <a:p>
            <a:r>
              <a:rPr lang="en-US" altLang="ko-KR" sz="800" dirty="0">
                <a:latin typeface="바탕체" panose="02030609000101010101" pitchFamily="17" charset="-127"/>
                <a:ea typeface="바탕체" panose="02030609000101010101" pitchFamily="17" charset="-127"/>
              </a:rPr>
              <a:t>  - - APPLY - -</a:t>
            </a:r>
          </a:p>
          <a:p>
            <a:r>
              <a:rPr lang="en-US" altLang="ko-KR" sz="800" dirty="0">
                <a:latin typeface="바탕체" panose="02030609000101010101" pitchFamily="17" charset="-127"/>
                <a:ea typeface="바탕체" panose="02030609000101010101" pitchFamily="17" charset="-127"/>
              </a:rPr>
              <a:t>   - - ESC - -</a:t>
            </a:r>
          </a:p>
          <a:p>
            <a:endParaRPr lang="en-US" altLang="ko-KR" sz="8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40327F-F149-77CF-45E3-0D410AA37D7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437112" y="1064568"/>
            <a:ext cx="1462530" cy="4154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</a:rPr>
              <a:t>&gt; Mode: Static</a:t>
            </a:r>
          </a:p>
          <a:p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  <a:cs typeface="FrankRuehl" pitchFamily="34" charset="-79"/>
              </a:rPr>
              <a:t>|   </a:t>
            </a:r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</a:rPr>
              <a:t>DHCP</a:t>
            </a:r>
          </a:p>
          <a:p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  <a:cs typeface="FrankRuehl" pitchFamily="34" charset="-79"/>
              </a:rPr>
              <a:t>| </a:t>
            </a:r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</a:rPr>
              <a:t>&gt;</a:t>
            </a:r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  <a:cs typeface="FrankRuehl" pitchFamily="34" charset="-79"/>
              </a:rPr>
              <a:t> Static</a:t>
            </a:r>
            <a:endParaRPr lang="en-US" altLang="ko-KR" sz="7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0F7A15-878B-0DBB-4E55-BB8909B4A9C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437112" y="1605032"/>
            <a:ext cx="1462530" cy="4154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</a:rPr>
              <a:t>&gt; IP: 192. 168. 0. 100</a:t>
            </a:r>
          </a:p>
          <a:p>
            <a:endParaRPr lang="en-US" altLang="ko-KR" sz="7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  <a:cs typeface="FrankRuehl" pitchFamily="34" charset="-79"/>
              </a:rPr>
              <a:t>| </a:t>
            </a:r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</a:rPr>
              <a:t>&gt;</a:t>
            </a:r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  <a:cs typeface="FrankRuehl" pitchFamily="34" charset="-79"/>
              </a:rPr>
              <a:t> 192. 168. 000. 100</a:t>
            </a:r>
            <a:endParaRPr lang="en-US" altLang="ko-KR" sz="7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DCAA0D-B99A-5227-10B7-B695BA0C60D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437112" y="2144688"/>
            <a:ext cx="1462530" cy="4154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</a:rPr>
              <a:t>&gt; SM : 255. 255. 255. 0</a:t>
            </a:r>
            <a:b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</a:rPr>
            </a:br>
            <a:endParaRPr lang="en-US" altLang="ko-KR" sz="7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  <a:cs typeface="FrankRuehl" pitchFamily="34" charset="-79"/>
              </a:rPr>
              <a:t>| </a:t>
            </a:r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</a:rPr>
              <a:t>&gt;</a:t>
            </a:r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  <a:cs typeface="FrankRuehl" pitchFamily="34" charset="-79"/>
              </a:rPr>
              <a:t> </a:t>
            </a:r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</a:rPr>
              <a:t>255. 255. 255. 000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A7FCCD-19A5-CD50-68CC-3AD36E89690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437112" y="2685038"/>
            <a:ext cx="1462530" cy="4154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</a:rPr>
              <a:t>&gt; GW : 192. 168. 0. 1</a:t>
            </a:r>
          </a:p>
          <a:p>
            <a:endParaRPr lang="en-US" altLang="ko-KR" sz="7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  <a:cs typeface="FrankRuehl" pitchFamily="34" charset="-79"/>
              </a:rPr>
              <a:t>| </a:t>
            </a:r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</a:rPr>
              <a:t>&gt;</a:t>
            </a:r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  <a:cs typeface="FrankRuehl" pitchFamily="34" charset="-79"/>
              </a:rPr>
              <a:t> </a:t>
            </a:r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</a:rPr>
              <a:t>192. 168. 000. 001</a:t>
            </a:r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6DF9E9B2-6F86-8F1B-D269-122A68B7FC8B}"/>
              </a:ext>
            </a:extLst>
          </p:cNvPr>
          <p:cNvCxnSpPr>
            <a:cxnSpLocks noGrp="1" noRot="1" noMove="1" noResize="1" noEditPoints="1" noAdjustHandles="1" noChangeArrowheads="1" noChangeShapeType="1"/>
            <a:endCxn id="6" idx="1"/>
          </p:cNvCxnSpPr>
          <p:nvPr/>
        </p:nvCxnSpPr>
        <p:spPr>
          <a:xfrm flipV="1">
            <a:off x="1988840" y="1812781"/>
            <a:ext cx="2448272" cy="419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3C1502E9-7058-D133-E898-22228EF5D46F}"/>
              </a:ext>
            </a:extLst>
          </p:cNvPr>
          <p:cNvCxnSpPr>
            <a:cxnSpLocks noGrp="1" noRot="1" noMove="1" noResize="1" noEditPoints="1" noAdjustHandles="1" noChangeArrowheads="1" noChangeShapeType="1"/>
            <a:endCxn id="7" idx="1"/>
          </p:cNvCxnSpPr>
          <p:nvPr/>
        </p:nvCxnSpPr>
        <p:spPr>
          <a:xfrm>
            <a:off x="1988840" y="1932267"/>
            <a:ext cx="2448272" cy="42017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EEE03034-1E6D-694A-2056-FAF56BDCC89D}"/>
              </a:ext>
            </a:extLst>
          </p:cNvPr>
          <p:cNvCxnSpPr>
            <a:cxnSpLocks noGrp="1" noRot="1" noMove="1" noResize="1" noEditPoints="1" noAdjustHandles="1" noChangeArrowheads="1" noChangeShapeType="1"/>
            <a:endCxn id="8" idx="1"/>
          </p:cNvCxnSpPr>
          <p:nvPr/>
        </p:nvCxnSpPr>
        <p:spPr>
          <a:xfrm>
            <a:off x="1988840" y="2064662"/>
            <a:ext cx="2448272" cy="828125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2CBBCFD1-3995-0CA5-A252-4CD767990A35}"/>
              </a:ext>
            </a:extLst>
          </p:cNvPr>
          <p:cNvCxnSpPr>
            <a:cxnSpLocks noGrp="1" noRot="1" noMove="1" noResize="1" noEditPoints="1" noAdjustHandles="1" noChangeArrowheads="1" noChangeShapeType="1"/>
            <a:endCxn id="5" idx="1"/>
          </p:cNvCxnSpPr>
          <p:nvPr/>
        </p:nvCxnSpPr>
        <p:spPr>
          <a:xfrm flipV="1">
            <a:off x="1988840" y="1272317"/>
            <a:ext cx="2448272" cy="420425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표 21">
            <a:extLst>
              <a:ext uri="{FF2B5EF4-FFF2-40B4-BE49-F238E27FC236}">
                <a16:creationId xmlns:a16="http://schemas.microsoft.com/office/drawing/2014/main" id="{F57017A5-E7D9-6CF6-3E0A-0FCF2B1BAAFA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3073128067"/>
              </p:ext>
            </p:extLst>
          </p:nvPr>
        </p:nvGraphicFramePr>
        <p:xfrm>
          <a:off x="571500" y="3368824"/>
          <a:ext cx="5715000" cy="2181874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489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56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091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>
                          <a:latin typeface="+mn-lt"/>
                        </a:rPr>
                        <a:t>설정</a:t>
                      </a:r>
                      <a:r>
                        <a:rPr lang="en-US" altLang="ko-KR" sz="1050" dirty="0">
                          <a:latin typeface="+mn-lt"/>
                        </a:rPr>
                        <a:t> </a:t>
                      </a:r>
                      <a:r>
                        <a:rPr lang="ko-KR" altLang="en-US" sz="1050" dirty="0">
                          <a:latin typeface="+mn-lt"/>
                        </a:rPr>
                        <a:t>위치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50" dirty="0">
                          <a:latin typeface="+mn-lt"/>
                        </a:rPr>
                        <a:t>기 능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926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latin typeface="바탕체" panose="02030609000101010101" pitchFamily="17" charset="-127"/>
                          <a:ea typeface="바탕체" panose="02030609000101010101" pitchFamily="17" charset="-127"/>
                        </a:rPr>
                        <a:t>Mode</a:t>
                      </a:r>
                      <a:endParaRPr lang="ko-KR" altLang="en-US" sz="1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baseline="0" dirty="0">
                          <a:latin typeface="+mn-lt"/>
                        </a:rPr>
                        <a:t>IP </a:t>
                      </a:r>
                      <a:r>
                        <a:rPr lang="ko-KR" altLang="en-US" sz="1000" baseline="0" dirty="0">
                          <a:latin typeface="+mn-lt"/>
                        </a:rPr>
                        <a:t>설정 방식 선택</a:t>
                      </a:r>
                      <a:r>
                        <a:rPr lang="en-US" altLang="ko-KR" sz="1000" baseline="0" dirty="0">
                          <a:latin typeface="+mn-lt"/>
                        </a:rPr>
                        <a:t>.</a:t>
                      </a:r>
                    </a:p>
                    <a:p>
                      <a:pPr algn="l" latinLnBrk="1"/>
                      <a:r>
                        <a:rPr lang="en-US" altLang="ko-KR" sz="1000" baseline="0" dirty="0">
                          <a:latin typeface="+mn-lt"/>
                        </a:rPr>
                        <a:t>Static : </a:t>
                      </a:r>
                      <a:r>
                        <a:rPr lang="ko-KR" altLang="en-US" sz="1000" baseline="0" dirty="0">
                          <a:latin typeface="+mn-lt"/>
                        </a:rPr>
                        <a:t>고정 </a:t>
                      </a:r>
                      <a:r>
                        <a:rPr lang="en-US" altLang="ko-KR" sz="1000" baseline="0" dirty="0">
                          <a:latin typeface="+mn-lt"/>
                        </a:rPr>
                        <a:t>IP</a:t>
                      </a:r>
                      <a:r>
                        <a:rPr lang="ko-KR" altLang="en-US" sz="1000" baseline="0" dirty="0">
                          <a:latin typeface="+mn-lt"/>
                        </a:rPr>
                        <a:t> 사용</a:t>
                      </a:r>
                      <a:endParaRPr lang="en-US" altLang="ko-KR" sz="1000" baseline="0" dirty="0">
                        <a:latin typeface="+mn-lt"/>
                      </a:endParaRPr>
                    </a:p>
                    <a:p>
                      <a:pPr algn="l" latinLnBrk="1"/>
                      <a:r>
                        <a:rPr lang="en-US" altLang="ko-KR" sz="1000" baseline="0" dirty="0">
                          <a:latin typeface="+mn-lt"/>
                        </a:rPr>
                        <a:t>DHCP</a:t>
                      </a:r>
                      <a:r>
                        <a:rPr lang="ko-KR" altLang="en-US" sz="1000" baseline="0" dirty="0">
                          <a:latin typeface="+mn-lt"/>
                        </a:rPr>
                        <a:t> </a:t>
                      </a:r>
                      <a:r>
                        <a:rPr lang="en-US" altLang="ko-KR" sz="1000" baseline="0" dirty="0">
                          <a:latin typeface="+mn-lt"/>
                        </a:rPr>
                        <a:t>: </a:t>
                      </a:r>
                      <a:r>
                        <a:rPr lang="ko-KR" altLang="en-US" sz="1000" baseline="0" dirty="0">
                          <a:latin typeface="+mn-lt"/>
                        </a:rPr>
                        <a:t>자동 </a:t>
                      </a:r>
                      <a:r>
                        <a:rPr lang="en-US" altLang="ko-KR" sz="1000" baseline="0" dirty="0">
                          <a:latin typeface="+mn-lt"/>
                        </a:rPr>
                        <a:t>IP </a:t>
                      </a:r>
                      <a:r>
                        <a:rPr lang="ko-KR" altLang="en-US" sz="1000" baseline="0" dirty="0">
                          <a:latin typeface="+mn-lt"/>
                        </a:rPr>
                        <a:t>사용</a:t>
                      </a:r>
                      <a:endParaRPr lang="en-US" altLang="ko-KR" sz="1000" baseline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7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latin typeface="바탕체" panose="02030609000101010101" pitchFamily="17" charset="-127"/>
                          <a:ea typeface="바탕체" panose="02030609000101010101" pitchFamily="17" charset="-127"/>
                        </a:rPr>
                        <a:t>IP</a:t>
                      </a:r>
                      <a:endParaRPr lang="ko-KR" altLang="en-US" sz="1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aseline="0" dirty="0">
                          <a:latin typeface="+mn-lt"/>
                        </a:rPr>
                        <a:t>IP </a:t>
                      </a:r>
                      <a:r>
                        <a:rPr lang="ko-KR" altLang="en-US" sz="1000" baseline="0" dirty="0">
                          <a:latin typeface="+mn-lt"/>
                        </a:rPr>
                        <a:t>주소 설정</a:t>
                      </a:r>
                      <a:r>
                        <a:rPr lang="en-US" altLang="ko-KR" sz="1000" baseline="0" dirty="0">
                          <a:latin typeface="+mn-lt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aseline="0" dirty="0">
                          <a:latin typeface="+mn-lt"/>
                        </a:rPr>
                        <a:t>(Static </a:t>
                      </a:r>
                      <a:r>
                        <a:rPr lang="ko-KR" altLang="en-US" sz="1000" baseline="0" dirty="0">
                          <a:latin typeface="+mn-lt"/>
                        </a:rPr>
                        <a:t>모드 에서만 사용</a:t>
                      </a:r>
                      <a:r>
                        <a:rPr lang="en-US" altLang="ko-KR" sz="1000" baseline="0" dirty="0">
                          <a:latin typeface="+mn-lt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495468"/>
                  </a:ext>
                </a:extLst>
              </a:tr>
              <a:tr h="46956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latin typeface="바탕체" panose="02030609000101010101" pitchFamily="17" charset="-127"/>
                          <a:ea typeface="바탕체" panose="02030609000101010101" pitchFamily="17" charset="-127"/>
                        </a:rPr>
                        <a:t>SM</a:t>
                      </a:r>
                      <a:endParaRPr lang="ko-KR" altLang="en-US" sz="1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aseline="0" dirty="0" err="1">
                          <a:latin typeface="+mn-lt"/>
                        </a:rPr>
                        <a:t>서브넷</a:t>
                      </a:r>
                      <a:r>
                        <a:rPr lang="ko-KR" altLang="en-US" sz="1000" baseline="0" dirty="0">
                          <a:latin typeface="+mn-lt"/>
                        </a:rPr>
                        <a:t> 마스크</a:t>
                      </a:r>
                      <a:r>
                        <a:rPr lang="en-US" altLang="ko-KR" sz="1000" baseline="0" dirty="0">
                          <a:latin typeface="+mn-lt"/>
                        </a:rPr>
                        <a:t> </a:t>
                      </a:r>
                      <a:r>
                        <a:rPr lang="ko-KR" altLang="en-US" sz="1000" baseline="0" dirty="0">
                          <a:latin typeface="+mn-lt"/>
                        </a:rPr>
                        <a:t>주소 설정</a:t>
                      </a:r>
                      <a:r>
                        <a:rPr lang="en-US" altLang="ko-KR" sz="1000" baseline="0" dirty="0">
                          <a:latin typeface="+mn-lt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aseline="0" dirty="0">
                          <a:latin typeface="+mn-lt"/>
                        </a:rPr>
                        <a:t>(Static </a:t>
                      </a:r>
                      <a:r>
                        <a:rPr lang="ko-KR" altLang="en-US" sz="1000" baseline="0" dirty="0">
                          <a:latin typeface="+mn-lt"/>
                        </a:rPr>
                        <a:t>모드 에서만 사용</a:t>
                      </a:r>
                      <a:r>
                        <a:rPr lang="en-US" altLang="ko-KR" sz="1000" baseline="0" dirty="0">
                          <a:latin typeface="+mn-lt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83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latin typeface="바탕체" panose="02030609000101010101" pitchFamily="17" charset="-127"/>
                          <a:ea typeface="바탕체" panose="02030609000101010101" pitchFamily="17" charset="-127"/>
                        </a:rPr>
                        <a:t>GW</a:t>
                      </a:r>
                      <a:endParaRPr lang="ko-KR" altLang="en-US" sz="1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aseline="0" dirty="0">
                          <a:latin typeface="+mn-lt"/>
                        </a:rPr>
                        <a:t>게이트 웨이</a:t>
                      </a:r>
                      <a:r>
                        <a:rPr lang="en-US" altLang="ko-KR" sz="1000" baseline="0" dirty="0">
                          <a:latin typeface="+mn-lt"/>
                        </a:rPr>
                        <a:t> </a:t>
                      </a:r>
                      <a:r>
                        <a:rPr lang="ko-KR" altLang="en-US" sz="1000" baseline="0" dirty="0">
                          <a:latin typeface="+mn-lt"/>
                        </a:rPr>
                        <a:t>주소 설정</a:t>
                      </a:r>
                      <a:r>
                        <a:rPr lang="en-US" altLang="ko-KR" sz="1000" baseline="0" dirty="0">
                          <a:latin typeface="+mn-lt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aseline="0" dirty="0">
                          <a:latin typeface="+mn-lt"/>
                        </a:rPr>
                        <a:t>(Static </a:t>
                      </a:r>
                      <a:r>
                        <a:rPr lang="ko-KR" altLang="en-US" sz="1000" baseline="0" dirty="0">
                          <a:latin typeface="+mn-lt"/>
                        </a:rPr>
                        <a:t>모드 에서만 사용</a:t>
                      </a:r>
                      <a:r>
                        <a:rPr lang="en-US" altLang="ko-KR" sz="1000" baseline="0" dirty="0">
                          <a:latin typeface="+mn-lt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121243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307E76EB-5400-53FA-2DE1-24D0CFEAB1B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16015" y="6393526"/>
            <a:ext cx="1901289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800" dirty="0">
                <a:latin typeface="바탕체" panose="02030609000101010101" pitchFamily="17" charset="-127"/>
                <a:ea typeface="바탕체" panose="02030609000101010101" pitchFamily="17" charset="-127"/>
              </a:rPr>
              <a:t>&gt;&gt;      SYSTEM     &lt;&lt;</a:t>
            </a:r>
          </a:p>
          <a:p>
            <a:r>
              <a:rPr lang="en-US" altLang="ko-KR" sz="800" dirty="0">
                <a:latin typeface="바탕체" panose="02030609000101010101" pitchFamily="17" charset="-127"/>
                <a:ea typeface="바탕체" panose="02030609000101010101" pitchFamily="17" charset="-127"/>
              </a:rPr>
              <a:t>&gt;VERSION: v0.9.1</a:t>
            </a:r>
          </a:p>
          <a:p>
            <a:r>
              <a:rPr lang="ko-KR" altLang="en-US" sz="800" dirty="0"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en-US" altLang="ko-KR" sz="800" dirty="0">
                <a:latin typeface="바탕체" panose="02030609000101010101" pitchFamily="17" charset="-127"/>
                <a:ea typeface="바탕체" panose="02030609000101010101" pitchFamily="17" charset="-127"/>
              </a:rPr>
              <a:t>IP: 192. 168. 0. 100</a:t>
            </a:r>
          </a:p>
          <a:p>
            <a:r>
              <a:rPr lang="en-US" altLang="ko-KR" sz="800" dirty="0">
                <a:latin typeface="바탕체" panose="02030609000101010101" pitchFamily="17" charset="-127"/>
                <a:ea typeface="바탕체" panose="02030609000101010101" pitchFamily="17" charset="-127"/>
              </a:rPr>
              <a:t> LOAD DEFAULT</a:t>
            </a:r>
          </a:p>
          <a:p>
            <a:r>
              <a:rPr lang="en-US" altLang="ko-KR" sz="800" dirty="0">
                <a:latin typeface="바탕체" panose="02030609000101010101" pitchFamily="17" charset="-127"/>
                <a:ea typeface="바탕체" panose="02030609000101010101" pitchFamily="17" charset="-127"/>
              </a:rPr>
              <a:t> REBOOT</a:t>
            </a:r>
          </a:p>
          <a:p>
            <a:r>
              <a:rPr lang="en-US" altLang="ko-KR" sz="800" dirty="0">
                <a:latin typeface="바탕체" panose="02030609000101010101" pitchFamily="17" charset="-127"/>
                <a:ea typeface="바탕체" panose="02030609000101010101" pitchFamily="17" charset="-127"/>
              </a:rPr>
              <a:t>  - - ESC - -</a:t>
            </a:r>
          </a:p>
          <a:p>
            <a:endParaRPr lang="en-US" altLang="ko-KR" sz="8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7F49DD3-A9C7-94CC-7E1F-599C803ED68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589512" y="6393160"/>
            <a:ext cx="1462530" cy="4154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</a:rPr>
              <a:t>&gt;&gt; </a:t>
            </a:r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  <a:cs typeface="FrankRuehl" pitchFamily="34" charset="-79"/>
              </a:rPr>
              <a:t>LOAD DEFAULT</a:t>
            </a:r>
          </a:p>
          <a:p>
            <a:pPr algn="just"/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  <a:cs typeface="FrankRuehl" pitchFamily="34" charset="-79"/>
              </a:rPr>
              <a:t>|   YES</a:t>
            </a:r>
          </a:p>
          <a:p>
            <a:pPr algn="just"/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  <a:cs typeface="FrankRuehl" pitchFamily="34" charset="-79"/>
              </a:rPr>
              <a:t>|&gt;  NO</a:t>
            </a:r>
            <a:endParaRPr lang="ko-KR" altLang="en-US" sz="700" dirty="0">
              <a:latin typeface="바탕체" panose="02030609000101010101" pitchFamily="17" charset="-127"/>
              <a:ea typeface="바탕체" panose="02030609000101010101" pitchFamily="17" charset="-127"/>
              <a:cs typeface="FrankRuehl" pitchFamily="34" charset="-79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88CC7DC-402D-6A5B-7569-6A3F1530C75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589512" y="6985774"/>
            <a:ext cx="1462530" cy="4154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</a:rPr>
              <a:t>&gt;&gt; </a:t>
            </a:r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  <a:cs typeface="FrankRuehl" pitchFamily="34" charset="-79"/>
              </a:rPr>
              <a:t>REBOOT</a:t>
            </a:r>
          </a:p>
          <a:p>
            <a:pPr algn="just"/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  <a:cs typeface="FrankRuehl" pitchFamily="34" charset="-79"/>
              </a:rPr>
              <a:t>|   YES</a:t>
            </a:r>
          </a:p>
          <a:p>
            <a:pPr algn="just"/>
            <a:r>
              <a:rPr lang="en-US" altLang="ko-KR" sz="700" dirty="0">
                <a:latin typeface="바탕체" panose="02030609000101010101" pitchFamily="17" charset="-127"/>
                <a:ea typeface="바탕체" panose="02030609000101010101" pitchFamily="17" charset="-127"/>
                <a:cs typeface="FrankRuehl" pitchFamily="34" charset="-79"/>
              </a:rPr>
              <a:t>|&gt;  NO</a:t>
            </a:r>
            <a:endParaRPr lang="ko-KR" altLang="en-US" sz="700" dirty="0">
              <a:latin typeface="바탕체" panose="02030609000101010101" pitchFamily="17" charset="-127"/>
              <a:ea typeface="바탕체" panose="02030609000101010101" pitchFamily="17" charset="-127"/>
              <a:cs typeface="FrankRuehl" pitchFamily="34" charset="-79"/>
            </a:endParaRPr>
          </a:p>
        </p:txBody>
      </p:sp>
      <p:cxnSp>
        <p:nvCxnSpPr>
          <p:cNvPr id="30" name="직선 화살표 연결선 29">
            <a:extLst>
              <a:ext uri="{FF2B5EF4-FFF2-40B4-BE49-F238E27FC236}">
                <a16:creationId xmlns:a16="http://schemas.microsoft.com/office/drawing/2014/main" id="{C4B35019-78E2-71CD-1B20-C77AFD4D0BE9}"/>
              </a:ext>
            </a:extLst>
          </p:cNvPr>
          <p:cNvCxnSpPr>
            <a:cxnSpLocks noGrp="1" noRot="1" noMove="1" noResize="1" noEditPoints="1" noAdjustHandles="1" noChangeArrowheads="1" noChangeShapeType="1"/>
            <a:endCxn id="28" idx="1"/>
          </p:cNvCxnSpPr>
          <p:nvPr/>
        </p:nvCxnSpPr>
        <p:spPr>
          <a:xfrm flipV="1">
            <a:off x="2132856" y="6600909"/>
            <a:ext cx="2456656" cy="298083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29DBC432-E16B-E3C4-80B7-9B4D448F384A}"/>
              </a:ext>
            </a:extLst>
          </p:cNvPr>
          <p:cNvCxnSpPr>
            <a:cxnSpLocks noGrp="1" noRot="1" noMove="1" noResize="1" noEditPoints="1" noAdjustHandles="1" noChangeArrowheads="1" noChangeShapeType="1"/>
            <a:endCxn id="29" idx="1"/>
          </p:cNvCxnSpPr>
          <p:nvPr/>
        </p:nvCxnSpPr>
        <p:spPr>
          <a:xfrm>
            <a:off x="2132856" y="7016041"/>
            <a:ext cx="2456656" cy="17748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표 35">
            <a:extLst>
              <a:ext uri="{FF2B5EF4-FFF2-40B4-BE49-F238E27FC236}">
                <a16:creationId xmlns:a16="http://schemas.microsoft.com/office/drawing/2014/main" id="{F88EA01F-CFC7-A5B5-5FE6-6036FCDADAA4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3226608118"/>
              </p:ext>
            </p:extLst>
          </p:nvPr>
        </p:nvGraphicFramePr>
        <p:xfrm>
          <a:off x="575270" y="7523654"/>
          <a:ext cx="5715000" cy="165743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489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56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091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>
                          <a:latin typeface="+mn-lt"/>
                        </a:rPr>
                        <a:t>설정</a:t>
                      </a:r>
                      <a:r>
                        <a:rPr lang="en-US" altLang="ko-KR" sz="1050" dirty="0">
                          <a:latin typeface="+mn-lt"/>
                        </a:rPr>
                        <a:t> </a:t>
                      </a:r>
                      <a:r>
                        <a:rPr lang="ko-KR" altLang="en-US" sz="1050" dirty="0">
                          <a:latin typeface="+mn-lt"/>
                        </a:rPr>
                        <a:t>위치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50" dirty="0">
                          <a:latin typeface="+mn-lt"/>
                        </a:rPr>
                        <a:t>기 능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77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latin typeface="바탕체" panose="02030609000101010101" pitchFamily="17" charset="-127"/>
                          <a:ea typeface="바탕체" panose="02030609000101010101" pitchFamily="17" charset="-127"/>
                        </a:rPr>
                        <a:t>VERSION</a:t>
                      </a:r>
                      <a:endParaRPr lang="ko-KR" altLang="en-US" sz="1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00" baseline="0" dirty="0">
                          <a:latin typeface="+mn-lt"/>
                        </a:rPr>
                        <a:t>펌웨어 버전 정보 표기</a:t>
                      </a:r>
                      <a:endParaRPr lang="en-US" altLang="ko-KR" sz="1000" baseline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latin typeface="바탕체" panose="02030609000101010101" pitchFamily="17" charset="-127"/>
                          <a:ea typeface="바탕체" panose="02030609000101010101" pitchFamily="17" charset="-127"/>
                        </a:rPr>
                        <a:t>IP</a:t>
                      </a:r>
                      <a:endParaRPr lang="ko-KR" altLang="en-US" sz="1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aseline="0" dirty="0">
                          <a:latin typeface="+mn-lt"/>
                        </a:rPr>
                        <a:t>IP </a:t>
                      </a:r>
                      <a:r>
                        <a:rPr lang="ko-KR" altLang="en-US" sz="1000" baseline="0" dirty="0">
                          <a:latin typeface="+mn-lt"/>
                        </a:rPr>
                        <a:t>정보 표기</a:t>
                      </a:r>
                      <a:endParaRPr lang="en-US" altLang="ko-KR" sz="1000" baseline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495468"/>
                  </a:ext>
                </a:extLst>
              </a:tr>
              <a:tr h="46956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latin typeface="바탕체" panose="02030609000101010101" pitchFamily="17" charset="-127"/>
                          <a:ea typeface="바탕체" panose="02030609000101010101" pitchFamily="17" charset="-127"/>
                        </a:rPr>
                        <a:t>LOAD DEFAULT</a:t>
                      </a:r>
                      <a:endParaRPr lang="ko-KR" altLang="en-US" sz="1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00" b="0" dirty="0"/>
                        <a:t>공장 초기화 설정</a:t>
                      </a:r>
                      <a:r>
                        <a:rPr lang="en-US" altLang="ko-KR" sz="1000" b="0" dirty="0"/>
                        <a:t>.</a:t>
                      </a:r>
                    </a:p>
                    <a:p>
                      <a:pPr algn="l" latinLnBrk="1"/>
                      <a:r>
                        <a:rPr lang="en-US" altLang="ko-KR" sz="1000" b="0" dirty="0"/>
                        <a:t>(YES</a:t>
                      </a:r>
                      <a:r>
                        <a:rPr lang="ko-KR" altLang="en-US" sz="1000" b="0" dirty="0"/>
                        <a:t> 선택 시 공장 초기화 진행</a:t>
                      </a:r>
                      <a:r>
                        <a:rPr lang="en-US" altLang="ko-KR" sz="1000" b="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83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latin typeface="바탕체" panose="02030609000101010101" pitchFamily="17" charset="-127"/>
                          <a:ea typeface="바탕체" panose="02030609000101010101" pitchFamily="17" charset="-127"/>
                        </a:rPr>
                        <a:t>REBOOT</a:t>
                      </a:r>
                      <a:endParaRPr lang="ko-KR" altLang="en-US" sz="1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dirty="0"/>
                        <a:t>재부팅 설정</a:t>
                      </a:r>
                      <a:r>
                        <a:rPr lang="en-US" altLang="ko-KR" sz="1000" b="0" dirty="0"/>
                        <a:t>.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/>
                        <a:t>(YES</a:t>
                      </a:r>
                      <a:r>
                        <a:rPr lang="ko-KR" altLang="en-US" sz="1000" b="0" dirty="0"/>
                        <a:t> 선택 시 재부팅 진행</a:t>
                      </a:r>
                      <a:r>
                        <a:rPr lang="en-US" altLang="ko-KR" sz="1000" b="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121243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1155BB8-0418-D602-62C4-E27FE974296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-216023" y="727172"/>
            <a:ext cx="3861047" cy="2274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143000" lvl="2" indent="-228600">
              <a:lnSpc>
                <a:spcPct val="140000"/>
              </a:lnSpc>
            </a:pPr>
            <a:r>
              <a:rPr lang="en-US" altLang="ko-KR" sz="1200" b="1" dirty="0">
                <a:latin typeface="+mj-ea"/>
                <a:ea typeface="+mj-ea"/>
              </a:rPr>
              <a:t>7.6 ETHERNET </a:t>
            </a:r>
            <a:r>
              <a:rPr lang="ko-KR" altLang="en-US" sz="1200" b="1" dirty="0">
                <a:latin typeface="+mj-ea"/>
                <a:ea typeface="+mj-ea"/>
              </a:rPr>
              <a:t>서브 메뉴 및 설정 항목</a:t>
            </a:r>
            <a:endParaRPr lang="en-US" altLang="ko-KR" sz="1200" b="1" dirty="0">
              <a:latin typeface="+mj-ea"/>
              <a:ea typeface="+mj-e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11CCC5-D79A-36C5-7BC0-327529B1D0A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-216023" y="5793499"/>
            <a:ext cx="3861047" cy="2274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143000" lvl="2" indent="-228600">
              <a:lnSpc>
                <a:spcPct val="140000"/>
              </a:lnSpc>
            </a:pPr>
            <a:r>
              <a:rPr lang="en-US" altLang="ko-KR" sz="1200" b="1" dirty="0">
                <a:latin typeface="+mj-ea"/>
                <a:ea typeface="+mj-ea"/>
              </a:rPr>
              <a:t>7.7 SYSTEM </a:t>
            </a:r>
            <a:r>
              <a:rPr lang="ko-KR" altLang="en-US" sz="1200" b="1" dirty="0">
                <a:latin typeface="+mj-ea"/>
                <a:ea typeface="+mj-ea"/>
              </a:rPr>
              <a:t>서브 메뉴 및 설정 항목</a:t>
            </a:r>
            <a:endParaRPr lang="en-US" altLang="ko-KR" sz="12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602486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02A269-50DF-EBD4-D164-C76D186AA4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3">
            <a:extLst>
              <a:ext uri="{FF2B5EF4-FFF2-40B4-BE49-F238E27FC236}">
                <a16:creationId xmlns:a16="http://schemas.microsoft.com/office/drawing/2014/main" id="{B15A0BDE-EEF1-E5F3-22E8-925D081FDE7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4843463" y="9182100"/>
            <a:ext cx="1543050" cy="527050"/>
          </a:xfrm>
        </p:spPr>
        <p:txBody>
          <a:bodyPr/>
          <a:lstStyle/>
          <a:p>
            <a:fld id="{27D43570-4D42-4D4C-8976-69E02350F521}" type="slidenum">
              <a:rPr lang="ko-KR" altLang="en-US" smtClean="0"/>
              <a:t>16</a:t>
            </a:fld>
            <a:endParaRPr lang="ko-KR" altLang="en-US"/>
          </a:p>
        </p:txBody>
      </p:sp>
      <p:pic>
        <p:nvPicPr>
          <p:cNvPr id="4" name="그래픽 3">
            <a:extLst>
              <a:ext uri="{FF2B5EF4-FFF2-40B4-BE49-F238E27FC236}">
                <a16:creationId xmlns:a16="http://schemas.microsoft.com/office/drawing/2014/main" id="{232DBBB9-A557-1F06-5787-71CBE3199C0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2149" y="5632164"/>
            <a:ext cx="5473699" cy="35693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9F58ED-D68D-9D52-E893-44224B6E6D1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-216023" y="727172"/>
            <a:ext cx="3861047" cy="2274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143000" lvl="2" indent="-228600">
              <a:lnSpc>
                <a:spcPct val="140000"/>
              </a:lnSpc>
            </a:pPr>
            <a:r>
              <a:rPr lang="en-US" altLang="ko-KR" sz="1200" b="1" dirty="0">
                <a:latin typeface="+mj-ea"/>
                <a:ea typeface="+mj-ea"/>
              </a:rPr>
              <a:t>8. </a:t>
            </a:r>
            <a:r>
              <a:rPr lang="en-US" altLang="ko-KR" sz="1200" b="1" dirty="0" err="1"/>
              <a:t>VoneGO</a:t>
            </a:r>
            <a:r>
              <a:rPr lang="en-US" altLang="ko-KR" sz="1200" b="1" dirty="0"/>
              <a:t> </a:t>
            </a:r>
            <a:r>
              <a:rPr lang="ko-KR" altLang="en-US" sz="1200" b="1" dirty="0"/>
              <a:t>기능 및 설정 개요</a:t>
            </a:r>
            <a:endParaRPr lang="ko-KR" alt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CBF6DB-8CC8-6010-C13C-226FAC01CE8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37518" y="1352550"/>
            <a:ext cx="5382965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1200" b="1" dirty="0"/>
              <a:t>■ </a:t>
            </a:r>
            <a:r>
              <a:rPr lang="en-US" altLang="ko-KR" sz="1200" b="1" dirty="0"/>
              <a:t>NDI Finder </a:t>
            </a:r>
            <a:r>
              <a:rPr lang="ko-KR" altLang="en-US" sz="1200" b="1" dirty="0"/>
              <a:t>기능</a:t>
            </a:r>
            <a:endParaRPr lang="en-US" altLang="ko-KR" sz="1200" b="1" dirty="0"/>
          </a:p>
          <a:p>
            <a:br>
              <a:rPr lang="ko-KR" altLang="en-US" sz="1200" dirty="0"/>
            </a:br>
            <a:r>
              <a:rPr lang="en-US" altLang="ko-KR" sz="1200" dirty="0"/>
              <a:t>NDI Finder</a:t>
            </a:r>
            <a:r>
              <a:rPr lang="ko-KR" altLang="en-US" sz="1200" dirty="0"/>
              <a:t>를 이용하면 동일 네트워크 내 </a:t>
            </a:r>
            <a:r>
              <a:rPr lang="en-US" altLang="ko-KR" sz="1200" dirty="0" err="1"/>
              <a:t>VoneGO</a:t>
            </a:r>
            <a:r>
              <a:rPr lang="en-US" altLang="ko-KR" sz="1200" dirty="0"/>
              <a:t> NDI </a:t>
            </a:r>
            <a:r>
              <a:rPr lang="ko-KR" altLang="en-US" sz="1200" dirty="0"/>
              <a:t>장치를 검색하고 </a:t>
            </a:r>
            <a:r>
              <a:rPr lang="en-US" altLang="ko-KR" sz="1200" dirty="0"/>
              <a:t>IP </a:t>
            </a:r>
            <a:r>
              <a:rPr lang="ko-KR" altLang="en-US" sz="1200" dirty="0"/>
              <a:t>주소 및 </a:t>
            </a:r>
            <a:r>
              <a:rPr lang="en-US" altLang="ko-KR" sz="1200" dirty="0"/>
              <a:t>MAC </a:t>
            </a:r>
            <a:r>
              <a:rPr lang="ko-KR" altLang="en-US" sz="1200" dirty="0"/>
              <a:t>주소를 확인할 수 있습니다</a:t>
            </a:r>
            <a:r>
              <a:rPr lang="en-US" altLang="ko-KR" sz="1200" dirty="0"/>
              <a:t>. </a:t>
            </a:r>
            <a:r>
              <a:rPr lang="ko-KR" altLang="en-US" sz="1200" dirty="0"/>
              <a:t>또한</a:t>
            </a:r>
            <a:r>
              <a:rPr lang="en-US" altLang="ko-KR" sz="1200" dirty="0"/>
              <a:t>, </a:t>
            </a:r>
            <a:r>
              <a:rPr lang="ko-KR" altLang="en-US" sz="1200" dirty="0"/>
              <a:t>장치의 </a:t>
            </a:r>
            <a:r>
              <a:rPr lang="ko-KR" altLang="en-US" sz="1200" dirty="0" err="1"/>
              <a:t>호스트네임</a:t>
            </a:r>
            <a:r>
              <a:rPr lang="ko-KR" altLang="en-US" sz="1200" dirty="0"/>
              <a:t> 또는 </a:t>
            </a:r>
            <a:r>
              <a:rPr lang="en-US" altLang="ko-KR" sz="1200" dirty="0"/>
              <a:t>IP </a:t>
            </a:r>
            <a:r>
              <a:rPr lang="ko-KR" altLang="en-US" sz="1200" dirty="0"/>
              <a:t>설정을 변경하고 장치를 </a:t>
            </a:r>
            <a:r>
              <a:rPr lang="ko-KR" altLang="en-US" sz="1200" dirty="0" err="1"/>
              <a:t>재시작할</a:t>
            </a:r>
            <a:r>
              <a:rPr lang="ko-KR" altLang="en-US" sz="1200" dirty="0"/>
              <a:t> 수 있으며</a:t>
            </a:r>
            <a:r>
              <a:rPr lang="en-US" altLang="ko-KR" sz="1200" dirty="0"/>
              <a:t>, </a:t>
            </a:r>
            <a:r>
              <a:rPr lang="ko-KR" altLang="en-US" sz="1200" dirty="0"/>
              <a:t>웹 서버 비밀번호를 재설정할 수도 있습니다</a:t>
            </a:r>
            <a:r>
              <a:rPr lang="en-US" altLang="ko-KR" sz="1200" dirty="0"/>
              <a:t>. IP </a:t>
            </a:r>
            <a:r>
              <a:rPr lang="ko-KR" altLang="en-US" sz="1200" dirty="0"/>
              <a:t>주소를 클릭하면 웹 서버에 직접 접속할 수 있습니다</a:t>
            </a:r>
            <a:r>
              <a:rPr lang="en-US" altLang="ko-KR" sz="1200" dirty="0"/>
              <a:t>.</a:t>
            </a:r>
          </a:p>
        </p:txBody>
      </p:sp>
      <p:pic>
        <p:nvPicPr>
          <p:cNvPr id="10" name="그래픽 9">
            <a:extLst>
              <a:ext uri="{FF2B5EF4-FFF2-40B4-BE49-F238E27FC236}">
                <a16:creationId xmlns:a16="http://schemas.microsoft.com/office/drawing/2014/main" id="{194A5B87-CA9E-43B6-4495-6FA3E859264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2150" y="2697473"/>
            <a:ext cx="5473700" cy="21717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4F45C83-56B4-53C1-4034-9E9E8CB1CDE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37518" y="4963638"/>
            <a:ext cx="538296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1200" b="1" dirty="0"/>
              <a:t>■ 로그인 화면</a:t>
            </a:r>
            <a:endParaRPr lang="en-US" altLang="ko-KR" sz="1200" b="1" dirty="0"/>
          </a:p>
          <a:p>
            <a:br>
              <a:rPr lang="ko-KR" altLang="en-US" sz="1200" dirty="0"/>
            </a:br>
            <a:r>
              <a:rPr lang="ko-KR" altLang="en-US" sz="1200" dirty="0"/>
              <a:t>기본 비밀번호는 </a:t>
            </a:r>
            <a:r>
              <a:rPr lang="en-US" altLang="ko-KR" sz="1200" b="1" dirty="0"/>
              <a:t>[ID: admin / PW: admin] </a:t>
            </a:r>
            <a:r>
              <a:rPr lang="ko-KR" altLang="en-US" sz="1200" dirty="0"/>
              <a:t>으로 고정되어 있습니다</a:t>
            </a:r>
            <a:r>
              <a:rPr lang="en-US" altLang="ko-KR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0693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E13D5A-AEFC-FACA-AA8C-5FC0925B6C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B587D759-36E3-1095-4E0A-4261D13CE1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0" y="2326204"/>
            <a:ext cx="5473700" cy="2610224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0D3D6659-E258-6358-8B79-58B65683F8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0" y="6153194"/>
            <a:ext cx="5473700" cy="2615979"/>
          </a:xfrm>
          <a:prstGeom prst="rect">
            <a:avLst/>
          </a:prstGeom>
        </p:spPr>
      </p:pic>
      <p:sp>
        <p:nvSpPr>
          <p:cNvPr id="2" name="슬라이드 번호 개체 틀 3">
            <a:extLst>
              <a:ext uri="{FF2B5EF4-FFF2-40B4-BE49-F238E27FC236}">
                <a16:creationId xmlns:a16="http://schemas.microsoft.com/office/drawing/2014/main" id="{6F1C7D97-8C56-7B37-EEC5-9BDCB4F243D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4843463" y="9182100"/>
            <a:ext cx="1543050" cy="527050"/>
          </a:xfrm>
        </p:spPr>
        <p:txBody>
          <a:bodyPr/>
          <a:lstStyle/>
          <a:p>
            <a:fld id="{27D43570-4D42-4D4C-8976-69E02350F521}" type="slidenum">
              <a:rPr lang="ko-KR" altLang="en-US" smtClean="0"/>
              <a:t>17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A095D0-B4F6-EED2-C78A-77E460C7CB5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-216023" y="727172"/>
            <a:ext cx="3861047" cy="2274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143000" lvl="2" indent="-228600">
              <a:lnSpc>
                <a:spcPct val="140000"/>
              </a:lnSpc>
            </a:pPr>
            <a:r>
              <a:rPr lang="en-US" altLang="ko-KR" sz="1200" b="1" dirty="0">
                <a:latin typeface="+mj-ea"/>
                <a:ea typeface="+mj-ea"/>
              </a:rPr>
              <a:t>8. </a:t>
            </a:r>
            <a:r>
              <a:rPr lang="en-US" altLang="ko-KR" sz="1200" b="1" dirty="0" err="1"/>
              <a:t>VoneGO</a:t>
            </a:r>
            <a:r>
              <a:rPr lang="en-US" altLang="ko-KR" sz="1200" b="1" dirty="0"/>
              <a:t> </a:t>
            </a:r>
            <a:r>
              <a:rPr lang="ko-KR" altLang="en-US" sz="1200" b="1" dirty="0"/>
              <a:t>기능 및 설정 개요</a:t>
            </a:r>
            <a:endParaRPr lang="ko-KR" altLang="en-US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EE884A-40F7-846C-A128-F2F2185C951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37518" y="1352550"/>
            <a:ext cx="538296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1200" b="1" dirty="0"/>
              <a:t>■ 모니터링 및 입력 조정</a:t>
            </a:r>
            <a:endParaRPr lang="ko-KR" altLang="en-US" sz="1200" dirty="0"/>
          </a:p>
          <a:p>
            <a:br>
              <a:rPr lang="ko-KR" altLang="en-US" sz="1200" dirty="0"/>
            </a:br>
            <a:r>
              <a:rPr lang="en-US" altLang="ko-KR" sz="1200" dirty="0" err="1"/>
              <a:t>VoneGO</a:t>
            </a:r>
            <a:r>
              <a:rPr lang="ko-KR" altLang="en-US" sz="1200" dirty="0"/>
              <a:t> 상태를 모니터링하고 비디오 또는 오디오 입력을 조정할 수 있습니다</a:t>
            </a:r>
            <a:r>
              <a:rPr lang="en-US" altLang="ko-KR" sz="1200" dirty="0"/>
              <a:t>.</a:t>
            </a:r>
          </a:p>
          <a:p>
            <a:r>
              <a:rPr lang="ko-KR" altLang="en-US" sz="1200" dirty="0"/>
              <a:t>현재 시간 및 전원 재부팅 버튼이 있습니다</a:t>
            </a:r>
            <a:r>
              <a:rPr lang="en-US" altLang="ko-KR" sz="1200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D54C3F-47E6-749A-0B86-783DB3B5DA0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37518" y="5263098"/>
            <a:ext cx="538296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1200" b="1" dirty="0"/>
              <a:t>■ 비디오 및 오디오 인코딩 설정</a:t>
            </a:r>
            <a:endParaRPr lang="ko-KR" altLang="en-US" sz="1200" dirty="0"/>
          </a:p>
          <a:p>
            <a:br>
              <a:rPr lang="ko-KR" altLang="en-US" sz="1200" dirty="0"/>
            </a:br>
            <a:r>
              <a:rPr lang="ko-KR" altLang="en-US" sz="1200" dirty="0"/>
              <a:t>비디오 및 오디오 인코딩 설정 메뉴를 선택할 수 있습니다</a:t>
            </a:r>
            <a:r>
              <a:rPr lang="en-US" altLang="ko-KR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1920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06C5E0-DEA2-A60C-9CFB-7D12F9F8FE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760C15ED-0792-4409-1AA5-191B298C93E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96" y="6154830"/>
            <a:ext cx="5473154" cy="2614344"/>
          </a:xfrm>
          <a:prstGeom prst="rect">
            <a:avLst/>
          </a:prstGeom>
        </p:spPr>
      </p:pic>
      <p:sp>
        <p:nvSpPr>
          <p:cNvPr id="2" name="슬라이드 번호 개체 틀 3">
            <a:extLst>
              <a:ext uri="{FF2B5EF4-FFF2-40B4-BE49-F238E27FC236}">
                <a16:creationId xmlns:a16="http://schemas.microsoft.com/office/drawing/2014/main" id="{5266D2E0-7030-A715-0091-5546EE60B30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4843463" y="9182100"/>
            <a:ext cx="1543050" cy="527050"/>
          </a:xfrm>
        </p:spPr>
        <p:txBody>
          <a:bodyPr/>
          <a:lstStyle/>
          <a:p>
            <a:fld id="{27D43570-4D42-4D4C-8976-69E02350F521}" type="slidenum">
              <a:rPr lang="ko-KR" altLang="en-US" smtClean="0"/>
              <a:t>18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6BF745-3F0E-0F01-04CC-1C5B6279554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-216023" y="727172"/>
            <a:ext cx="3861047" cy="2274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143000" lvl="2" indent="-228600">
              <a:lnSpc>
                <a:spcPct val="140000"/>
              </a:lnSpc>
            </a:pPr>
            <a:r>
              <a:rPr lang="en-US" altLang="ko-KR" sz="1200" b="1" dirty="0">
                <a:latin typeface="+mj-ea"/>
                <a:ea typeface="+mj-ea"/>
              </a:rPr>
              <a:t>8. </a:t>
            </a:r>
            <a:r>
              <a:rPr lang="en-US" altLang="ko-KR" sz="1200" b="1" dirty="0" err="1"/>
              <a:t>VoneGO</a:t>
            </a:r>
            <a:r>
              <a:rPr lang="en-US" altLang="ko-KR" sz="1200" b="1" dirty="0"/>
              <a:t> </a:t>
            </a:r>
            <a:r>
              <a:rPr lang="ko-KR" altLang="en-US" sz="1200" b="1" dirty="0"/>
              <a:t>기능 및 설정 개요</a:t>
            </a:r>
            <a:endParaRPr lang="ko-KR" altLang="en-US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72BE82-7FA0-3205-3784-4A3A7C6AE7B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37518" y="1352550"/>
            <a:ext cx="538296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1200" b="1" dirty="0"/>
              <a:t>■ </a:t>
            </a:r>
            <a:r>
              <a:rPr lang="en-US" altLang="ko-KR" sz="1200" b="1" dirty="0"/>
              <a:t>NDI </a:t>
            </a:r>
            <a:r>
              <a:rPr lang="ko-KR" altLang="en-US" sz="1200" b="1" dirty="0"/>
              <a:t>표준 준수 기능</a:t>
            </a:r>
            <a:endParaRPr lang="ko-KR" altLang="en-US" sz="1200" dirty="0"/>
          </a:p>
          <a:p>
            <a:br>
              <a:rPr lang="ko-KR" altLang="en-US" sz="1200" dirty="0"/>
            </a:br>
            <a:r>
              <a:rPr lang="en-US" altLang="ko-KR" sz="1200" dirty="0" err="1"/>
              <a:t>VoneGO</a:t>
            </a:r>
            <a:r>
              <a:rPr lang="ko-KR" altLang="en-US" sz="1200" dirty="0"/>
              <a:t>는 </a:t>
            </a:r>
            <a:r>
              <a:rPr lang="en-US" altLang="ko-KR" sz="1200" dirty="0"/>
              <a:t>NDI </a:t>
            </a:r>
            <a:r>
              <a:rPr lang="ko-KR" altLang="en-US" sz="1200" dirty="0"/>
              <a:t>표준에 따른 기능과 설정을 지원합니다</a:t>
            </a:r>
            <a:r>
              <a:rPr lang="en-US" altLang="ko-KR" sz="1200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4C4740-2F12-8DAE-C5B3-65BABEDAE6E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37518" y="5263098"/>
            <a:ext cx="538296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1200" b="1" dirty="0"/>
              <a:t>■ 동시 스트리밍 지원</a:t>
            </a:r>
            <a:endParaRPr lang="ko-KR" altLang="en-US" sz="1200" dirty="0"/>
          </a:p>
          <a:p>
            <a:br>
              <a:rPr lang="ko-KR" altLang="en-US" sz="1200" dirty="0"/>
            </a:br>
            <a:r>
              <a:rPr lang="ko-KR" altLang="en-US" sz="1200" dirty="0"/>
              <a:t>최대 두 개의 스트리밍 주소를 입력하여 </a:t>
            </a:r>
            <a:r>
              <a:rPr lang="en-US" altLang="ko-KR" sz="1200" dirty="0"/>
              <a:t>RTMP </a:t>
            </a:r>
            <a:r>
              <a:rPr lang="ko-KR" altLang="en-US" sz="1200" dirty="0"/>
              <a:t>또는 </a:t>
            </a:r>
            <a:r>
              <a:rPr lang="en-US" altLang="ko-KR" sz="1200" dirty="0"/>
              <a:t>SRT </a:t>
            </a:r>
            <a:r>
              <a:rPr lang="ko-KR" altLang="en-US" sz="1200" dirty="0"/>
              <a:t>스트리밍을 동시에 시작할 수 있습니다</a:t>
            </a:r>
            <a:r>
              <a:rPr lang="en-US" altLang="ko-KR" sz="1200" dirty="0"/>
              <a:t>.</a:t>
            </a: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D80FC235-F116-153B-4FF0-87EE3F371AA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636912" y="7596368"/>
            <a:ext cx="3394830" cy="1277273"/>
            <a:chOff x="2636912" y="7596368"/>
            <a:chExt cx="3394830" cy="127727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A2C703B-90A5-F13A-29F2-35CCEA87ED0A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636912" y="7596368"/>
              <a:ext cx="3394830" cy="127727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ko-KR" altLang="en-US" sz="1000" dirty="0"/>
                <a:t>스트리밍 주소를 입력 후 오른쪽 버튼을 클릭 후</a:t>
              </a:r>
              <a:endParaRPr lang="en-US" altLang="ko-KR" sz="1000" dirty="0"/>
            </a:p>
            <a:p>
              <a:r>
                <a:rPr lang="ko-KR" altLang="en-US" sz="1000" dirty="0" err="1"/>
                <a:t>APPLY를</a:t>
              </a:r>
              <a:r>
                <a:rPr lang="ko-KR" altLang="en-US" sz="1000" dirty="0"/>
                <a:t> 선택 시 스트리밍 송출됩니다.</a:t>
              </a:r>
            </a:p>
            <a:p>
              <a:r>
                <a:rPr lang="ko-KR" altLang="en-US" sz="1000" b="1" dirty="0"/>
                <a:t>2개의 스트리밍은 같은 영상 및 생방송만 가능하며</a:t>
              </a:r>
              <a:r>
                <a:rPr lang="en-US" altLang="ko-KR" sz="1000" b="1" dirty="0"/>
                <a:t>,</a:t>
              </a:r>
              <a:r>
                <a:rPr lang="ko-KR" altLang="en-US" sz="1000" b="1" dirty="0"/>
                <a:t> 2개 </a:t>
              </a:r>
              <a:endParaRPr lang="en-US" altLang="ko-KR" sz="1000" b="1" dirty="0"/>
            </a:p>
            <a:p>
              <a:r>
                <a:rPr lang="ko-KR" altLang="en-US" sz="1000" b="1" dirty="0"/>
                <a:t>입력 값이 다른 스트리밍은 작동하지 않습니다.</a:t>
              </a:r>
            </a:p>
            <a:p>
              <a:endParaRPr lang="en-US" altLang="ko-KR" sz="500" dirty="0"/>
            </a:p>
            <a:p>
              <a:r>
                <a:rPr lang="ko-KR" altLang="en-US" sz="800" dirty="0"/>
                <a:t>예)유튜브 및 인터넷방송과 같이</a:t>
              </a:r>
              <a:r>
                <a:rPr lang="en-US" altLang="ko-KR" sz="800" dirty="0"/>
                <a:t>,</a:t>
              </a:r>
              <a:r>
                <a:rPr lang="ko-KR" altLang="en-US" sz="800" dirty="0"/>
                <a:t> 같은 입력 값을 송출할 수 있습니다. </a:t>
              </a:r>
              <a:endParaRPr lang="en-US" altLang="ko-KR" sz="800" dirty="0"/>
            </a:p>
            <a:p>
              <a:r>
                <a:rPr lang="ko-KR" altLang="en-US" sz="800" dirty="0"/>
                <a:t>두 군데로 송출이 가능합니다</a:t>
              </a:r>
              <a:r>
                <a:rPr lang="en-US" altLang="ko-KR" sz="800" dirty="0"/>
                <a:t>. </a:t>
              </a:r>
              <a:br>
                <a:rPr lang="en-US" altLang="ko-KR" sz="800" dirty="0"/>
              </a:br>
              <a:r>
                <a:rPr lang="en-US" altLang="ko-KR" sz="800" dirty="0"/>
                <a:t>*</a:t>
              </a:r>
              <a:r>
                <a:rPr lang="ko-KR" altLang="en-US" sz="800" dirty="0"/>
                <a:t> </a:t>
              </a:r>
              <a:r>
                <a:rPr lang="en-US" altLang="ko-KR" sz="800" dirty="0"/>
                <a:t>start and stop recording with streaming : </a:t>
              </a:r>
              <a:r>
                <a:rPr lang="ko-KR" altLang="en-US" sz="800" dirty="0"/>
                <a:t>스트리밍 </a:t>
              </a:r>
              <a:r>
                <a:rPr lang="ko-KR" altLang="en-US" sz="800" dirty="0" err="1"/>
                <a:t>시작시</a:t>
              </a:r>
              <a:r>
                <a:rPr lang="ko-KR" altLang="en-US" sz="800" dirty="0"/>
                <a:t> 녹화가 </a:t>
              </a:r>
              <a:r>
                <a:rPr lang="ko-KR" altLang="en-US" sz="800" dirty="0" err="1"/>
                <a:t>되게하는</a:t>
              </a:r>
              <a:r>
                <a:rPr lang="ko-KR" altLang="en-US" sz="800" dirty="0"/>
                <a:t> 기능입니다</a:t>
              </a:r>
              <a:r>
                <a:rPr lang="en-US" altLang="ko-KR" sz="800" dirty="0"/>
                <a:t>. </a:t>
              </a:r>
              <a:endParaRPr lang="ko-KR" altLang="en-US" sz="800" dirty="0"/>
            </a:p>
          </p:txBody>
        </p:sp>
        <p:pic>
          <p:nvPicPr>
            <p:cNvPr id="10" name="그래픽 9">
              <a:extLst>
                <a:ext uri="{FF2B5EF4-FFF2-40B4-BE49-F238E27FC236}">
                  <a16:creationId xmlns:a16="http://schemas.microsoft.com/office/drawing/2014/main" id="{03F045E0-6BAD-38AE-8D24-000DF4C0D7FF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636912" y="7596368"/>
              <a:ext cx="92936" cy="92936"/>
            </a:xfrm>
            <a:prstGeom prst="rect">
              <a:avLst/>
            </a:prstGeom>
          </p:spPr>
        </p:pic>
      </p:grpSp>
      <p:pic>
        <p:nvPicPr>
          <p:cNvPr id="14" name="그림 13">
            <a:extLst>
              <a:ext uri="{FF2B5EF4-FFF2-40B4-BE49-F238E27FC236}">
                <a16:creationId xmlns:a16="http://schemas.microsoft.com/office/drawing/2014/main" id="{3A6D5451-0B42-FEB7-742D-45AA6E88F63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20" y="2344602"/>
            <a:ext cx="5463575" cy="260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6163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C2EB07-6EA0-D10F-11B7-652FDD04BE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>
            <a:extLst>
              <a:ext uri="{FF2B5EF4-FFF2-40B4-BE49-F238E27FC236}">
                <a16:creationId xmlns:a16="http://schemas.microsoft.com/office/drawing/2014/main" id="{9EE2BEE5-611C-1B41-C590-2E28A21D6D8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49" y="2340132"/>
            <a:ext cx="5473701" cy="2613232"/>
          </a:xfrm>
          <a:prstGeom prst="rect">
            <a:avLst/>
          </a:prstGeom>
        </p:spPr>
      </p:pic>
      <p:sp>
        <p:nvSpPr>
          <p:cNvPr id="2" name="슬라이드 번호 개체 틀 3">
            <a:extLst>
              <a:ext uri="{FF2B5EF4-FFF2-40B4-BE49-F238E27FC236}">
                <a16:creationId xmlns:a16="http://schemas.microsoft.com/office/drawing/2014/main" id="{7D209C22-B4FA-68E2-FE73-6FE050274B7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4843463" y="9182100"/>
            <a:ext cx="1543050" cy="527050"/>
          </a:xfrm>
        </p:spPr>
        <p:txBody>
          <a:bodyPr/>
          <a:lstStyle/>
          <a:p>
            <a:fld id="{27D43570-4D42-4D4C-8976-69E02350F521}" type="slidenum">
              <a:rPr lang="ko-KR" altLang="en-US" smtClean="0"/>
              <a:t>19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119383-A6FF-74E5-D5E5-742FA93640D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-216023" y="727172"/>
            <a:ext cx="3861047" cy="2274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143000" lvl="2" indent="-228600">
              <a:lnSpc>
                <a:spcPct val="140000"/>
              </a:lnSpc>
            </a:pPr>
            <a:r>
              <a:rPr lang="en-US" altLang="ko-KR" sz="1200" b="1" dirty="0">
                <a:latin typeface="+mj-ea"/>
                <a:ea typeface="+mj-ea"/>
              </a:rPr>
              <a:t>8. </a:t>
            </a:r>
            <a:r>
              <a:rPr lang="en-US" altLang="ko-KR" sz="1200" b="1" dirty="0" err="1"/>
              <a:t>VoneGO</a:t>
            </a:r>
            <a:r>
              <a:rPr lang="en-US" altLang="ko-KR" sz="1200" b="1" dirty="0"/>
              <a:t> </a:t>
            </a:r>
            <a:r>
              <a:rPr lang="ko-KR" altLang="en-US" sz="1200" b="1" dirty="0"/>
              <a:t>기능 및 설정 개요</a:t>
            </a:r>
            <a:endParaRPr lang="ko-KR" altLang="en-US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F1D413-17EB-9E3E-A2D2-AC1E9F6365A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37518" y="1352550"/>
            <a:ext cx="5382965" cy="12464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1200" b="1" dirty="0"/>
              <a:t>■ 영상 녹화 및 저장</a:t>
            </a:r>
            <a:endParaRPr lang="ko-KR" altLang="en-US" sz="1200" dirty="0"/>
          </a:p>
          <a:p>
            <a:br>
              <a:rPr lang="ko-KR" altLang="en-US" sz="1200" dirty="0"/>
            </a:br>
            <a:r>
              <a:rPr lang="en-US" altLang="ko-KR" sz="1100" dirty="0"/>
              <a:t>MP4 or </a:t>
            </a:r>
            <a:r>
              <a:rPr lang="en-US" altLang="ko-KR" sz="1100" dirty="0" err="1"/>
              <a:t>ts</a:t>
            </a:r>
            <a:r>
              <a:rPr lang="en-US" altLang="ko-KR" sz="1100" dirty="0"/>
              <a:t> </a:t>
            </a:r>
            <a:r>
              <a:rPr lang="ko-KR" altLang="en-US" sz="1100" dirty="0"/>
              <a:t>형식의 비디오 파일을 </a:t>
            </a:r>
            <a:r>
              <a:rPr lang="en-US" altLang="ko-KR" sz="1100" dirty="0"/>
              <a:t>USB </a:t>
            </a:r>
            <a:r>
              <a:rPr lang="ko-KR" altLang="en-US" sz="1100" dirty="0"/>
              <a:t>또는 </a:t>
            </a:r>
            <a:r>
              <a:rPr lang="en-US" altLang="ko-KR" sz="1100" dirty="0"/>
              <a:t>SD </a:t>
            </a:r>
            <a:r>
              <a:rPr lang="ko-KR" altLang="en-US" sz="1100" dirty="0"/>
              <a:t>카드의 저장 공간에 녹화할 수 있으며</a:t>
            </a:r>
            <a:r>
              <a:rPr lang="en-US" altLang="ko-KR" sz="1100" dirty="0"/>
              <a:t>, </a:t>
            </a:r>
            <a:r>
              <a:rPr lang="ko-KR" altLang="en-US" sz="1100" dirty="0"/>
              <a:t>동일 네트워크 내에서 </a:t>
            </a:r>
            <a:r>
              <a:rPr lang="en-US" altLang="ko-KR" sz="1100" dirty="0"/>
              <a:t>SAMBA</a:t>
            </a:r>
            <a:r>
              <a:rPr lang="ko-KR" altLang="en-US" sz="1100" dirty="0"/>
              <a:t>를 이용해 </a:t>
            </a:r>
            <a:r>
              <a:rPr lang="en-US" altLang="ko-KR" sz="1100" dirty="0"/>
              <a:t>USB</a:t>
            </a:r>
            <a:r>
              <a:rPr lang="ko-KR" altLang="en-US" sz="1100" dirty="0"/>
              <a:t>에 저장된 파일을 </a:t>
            </a:r>
            <a:r>
              <a:rPr lang="en-US" altLang="ko-KR" sz="1100" dirty="0"/>
              <a:t>PC</a:t>
            </a:r>
            <a:r>
              <a:rPr lang="ko-KR" altLang="en-US" sz="1100" dirty="0"/>
              <a:t>로 복사할 수 있습니다</a:t>
            </a:r>
            <a:r>
              <a:rPr lang="en-US" altLang="ko-KR" sz="1100" dirty="0"/>
              <a:t>.  </a:t>
            </a:r>
            <a:r>
              <a:rPr lang="en-US" altLang="ko-KR" sz="1100" dirty="0">
                <a:hlinkClick r:id="rId3" action="ppaction://hlinkfile"/>
              </a:rPr>
              <a:t>\\192.168.0.131</a:t>
            </a:r>
            <a:r>
              <a:rPr lang="en-US" altLang="ko-KR" sz="1100" dirty="0"/>
              <a:t>  </a:t>
            </a:r>
            <a:br>
              <a:rPr lang="en-US" altLang="ko-KR" sz="1200" dirty="0"/>
            </a:br>
            <a:br>
              <a:rPr lang="en-US" altLang="ko-KR" sz="1200" dirty="0"/>
            </a:br>
            <a:endParaRPr lang="en-US" altLang="ko-KR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631968-0B77-1C0B-2084-3EDC3BB181C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37518" y="5263098"/>
            <a:ext cx="538296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1200" b="1" dirty="0"/>
              <a:t>■ 디바이스 설정 변경</a:t>
            </a:r>
            <a:endParaRPr lang="ko-KR" altLang="en-US" sz="1200" dirty="0"/>
          </a:p>
          <a:p>
            <a:br>
              <a:rPr lang="ko-KR" altLang="en-US" sz="1200" dirty="0"/>
            </a:br>
            <a:r>
              <a:rPr lang="ko-KR" altLang="en-US" sz="1200" dirty="0"/>
              <a:t>장치의 이름을 변경하거나 </a:t>
            </a:r>
            <a:r>
              <a:rPr lang="en-US" altLang="ko-KR" sz="1200" dirty="0"/>
              <a:t>IP </a:t>
            </a:r>
            <a:r>
              <a:rPr lang="ko-KR" altLang="en-US" sz="1200" dirty="0"/>
              <a:t>주소 및 기타 설정을 다시 구성할 수 있습니다</a:t>
            </a:r>
            <a:r>
              <a:rPr lang="en-US" altLang="ko-KR" sz="1200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6125B5-A4CF-C7AF-FEDB-6EBE2CF86A6A}"/>
              </a:ext>
            </a:extLst>
          </p:cNvPr>
          <p:cNvSpPr txBox="1">
            <a:spLocks/>
          </p:cNvSpPr>
          <p:nvPr/>
        </p:nvSpPr>
        <p:spPr>
          <a:xfrm>
            <a:off x="1124744" y="4477187"/>
            <a:ext cx="4968552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ko-KR" altLang="en-US" sz="1000" dirty="0">
                <a:solidFill>
                  <a:srgbClr val="FF0000"/>
                </a:solidFill>
              </a:rPr>
              <a:t>주의</a:t>
            </a:r>
            <a:r>
              <a:rPr lang="en-US" altLang="ko-KR" sz="1000" dirty="0">
                <a:solidFill>
                  <a:srgbClr val="FF0000"/>
                </a:solidFill>
              </a:rPr>
              <a:t>:</a:t>
            </a:r>
            <a:r>
              <a:rPr lang="ko-KR" altLang="en-US" sz="1000" dirty="0">
                <a:solidFill>
                  <a:srgbClr val="FF0000"/>
                </a:solidFill>
              </a:rPr>
              <a:t> </a:t>
            </a:r>
            <a:r>
              <a:rPr lang="ko-KR" altLang="en-US" sz="1000" dirty="0" err="1">
                <a:solidFill>
                  <a:srgbClr val="FF0000"/>
                </a:solidFill>
              </a:rPr>
              <a:t>녹화중</a:t>
            </a:r>
            <a:r>
              <a:rPr lang="ko-KR" altLang="en-US" sz="1000" dirty="0">
                <a:solidFill>
                  <a:srgbClr val="FF0000"/>
                </a:solidFill>
              </a:rPr>
              <a:t> 녹화를 종료하실 때에는 UI 또는 </a:t>
            </a:r>
            <a:r>
              <a:rPr lang="en-US" altLang="ko-KR" sz="1000" dirty="0">
                <a:solidFill>
                  <a:srgbClr val="FF0000"/>
                </a:solidFill>
              </a:rPr>
              <a:t>ENCODER</a:t>
            </a:r>
            <a:r>
              <a:rPr lang="ko-KR" altLang="en-US" sz="1000" dirty="0">
                <a:solidFill>
                  <a:srgbClr val="FF0000"/>
                </a:solidFill>
              </a:rPr>
              <a:t>에서 </a:t>
            </a:r>
            <a:r>
              <a:rPr lang="ko-KR" altLang="en-US" sz="1000" dirty="0" err="1">
                <a:solidFill>
                  <a:srgbClr val="FF0000"/>
                </a:solidFill>
              </a:rPr>
              <a:t>STOP을</a:t>
            </a:r>
            <a:r>
              <a:rPr lang="ko-KR" altLang="en-US" sz="1000" dirty="0">
                <a:solidFill>
                  <a:srgbClr val="FF0000"/>
                </a:solidFill>
              </a:rPr>
              <a:t> 누르고 </a:t>
            </a:r>
            <a:endParaRPr lang="en-US" altLang="ko-KR" sz="1000" dirty="0">
              <a:solidFill>
                <a:srgbClr val="FF0000"/>
              </a:solidFill>
            </a:endParaRPr>
          </a:p>
          <a:p>
            <a:r>
              <a:rPr lang="ko-KR" altLang="en-US" sz="1000" dirty="0">
                <a:solidFill>
                  <a:srgbClr val="FF0000"/>
                </a:solidFill>
              </a:rPr>
              <a:t>APPLY 적용 후 종료해야 합니다. </a:t>
            </a:r>
            <a:r>
              <a:rPr lang="ko-KR" altLang="en-US" sz="1000" b="1" dirty="0">
                <a:solidFill>
                  <a:srgbClr val="FF0000"/>
                </a:solidFill>
              </a:rPr>
              <a:t>전원을 강제 종료할 시</a:t>
            </a:r>
            <a:r>
              <a:rPr lang="en-US" altLang="ko-KR" sz="1000" b="1" dirty="0">
                <a:solidFill>
                  <a:srgbClr val="FF0000"/>
                </a:solidFill>
              </a:rPr>
              <a:t>,</a:t>
            </a:r>
            <a:r>
              <a:rPr lang="ko-KR" altLang="en-US" sz="1000" b="1" dirty="0">
                <a:solidFill>
                  <a:srgbClr val="FF0000"/>
                </a:solidFill>
              </a:rPr>
              <a:t> 녹화가 끊길 수 있습니다.</a:t>
            </a:r>
            <a:endParaRPr lang="en-US" altLang="ko-KR" sz="1000" b="1" dirty="0">
              <a:solidFill>
                <a:srgbClr val="FF0000"/>
              </a:solidFill>
            </a:endParaRPr>
          </a:p>
          <a:p>
            <a:r>
              <a:rPr lang="en-US" altLang="ko-KR" sz="1000" b="1" dirty="0">
                <a:solidFill>
                  <a:srgbClr val="FF0000"/>
                </a:solidFill>
              </a:rPr>
              <a:t>Ts </a:t>
            </a:r>
            <a:r>
              <a:rPr lang="ko-KR" altLang="en-US" sz="1000" b="1" dirty="0">
                <a:solidFill>
                  <a:srgbClr val="FF0000"/>
                </a:solidFill>
              </a:rPr>
              <a:t>를 </a:t>
            </a:r>
            <a:r>
              <a:rPr lang="ko-KR" altLang="en-US" sz="1000" b="1" dirty="0" err="1">
                <a:solidFill>
                  <a:srgbClr val="FF0000"/>
                </a:solidFill>
              </a:rPr>
              <a:t>권장드립니다</a:t>
            </a:r>
            <a:r>
              <a:rPr lang="en-US" altLang="ko-KR" sz="1000" b="1" dirty="0">
                <a:solidFill>
                  <a:srgbClr val="FF0000"/>
                </a:solidFill>
              </a:rPr>
              <a:t>!</a:t>
            </a:r>
            <a:r>
              <a:rPr lang="ko-KR" altLang="en-US" sz="10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5" name="그래픽 4">
            <a:extLst>
              <a:ext uri="{FF2B5EF4-FFF2-40B4-BE49-F238E27FC236}">
                <a16:creationId xmlns:a16="http://schemas.microsoft.com/office/drawing/2014/main" id="{F4600CA0-62B7-930E-8DD7-EC7354A15C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4744" y="4477187"/>
            <a:ext cx="92936" cy="92936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6F8F692D-EF41-D5E0-DD70-83D79F6FC29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0" y="6156248"/>
            <a:ext cx="5473700" cy="261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961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>
            <a:extLst>
              <a:ext uri="{FF2B5EF4-FFF2-40B4-BE49-F238E27FC236}">
                <a16:creationId xmlns:a16="http://schemas.microsoft.com/office/drawing/2014/main" id="{920128AF-D0E3-B38A-5A5C-1DEBAE69139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37518" y="1075551"/>
            <a:ext cx="5382965" cy="6618536"/>
            <a:chOff x="572073" y="1075551"/>
            <a:chExt cx="5382965" cy="6618536"/>
          </a:xfrm>
        </p:grpSpPr>
        <p:sp>
          <p:nvSpPr>
            <p:cNvPr id="4" name="TextBox 3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2073" y="1075551"/>
              <a:ext cx="5029122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b="1" dirty="0"/>
                <a:t>NDI Encoder, </a:t>
              </a:r>
              <a:r>
                <a:rPr lang="en-US" altLang="ko-KR" b="1" dirty="0" err="1"/>
                <a:t>VoneGO</a:t>
              </a:r>
              <a:endParaRPr lang="ko-KR" altLang="ko-KR" b="1" dirty="0"/>
            </a:p>
          </p:txBody>
        </p:sp>
        <p:sp>
          <p:nvSpPr>
            <p:cNvPr id="5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2073" y="1633759"/>
              <a:ext cx="3855367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000" dirty="0">
                  <a:latin typeface="Calibri" panose="020F0502020204030204" pitchFamily="34" charset="0"/>
                  <a:ea typeface="나눔고딕 Light" pitchFamily="50" charset="-127"/>
                </a:rPr>
                <a:t>Revision Number: </a:t>
              </a:r>
              <a:r>
                <a:rPr lang="en-US" altLang="ko-KR" sz="1000" dirty="0">
                  <a:solidFill>
                    <a:srgbClr val="FF0000"/>
                  </a:solidFill>
                  <a:latin typeface="Calibri" panose="020F0502020204030204" pitchFamily="34" charset="0"/>
                  <a:ea typeface="나눔고딕 Light" pitchFamily="50" charset="-127"/>
                </a:rPr>
                <a:t>1.0</a:t>
              </a:r>
              <a:endParaRPr lang="ko-KR" altLang="ko-KR" sz="1000" dirty="0">
                <a:solidFill>
                  <a:srgbClr val="FF0000"/>
                </a:solidFill>
                <a:latin typeface="Calibri" panose="020F0502020204030204" pitchFamily="34" charset="0"/>
                <a:ea typeface="나눔고딕 Light" pitchFamily="50" charset="-127"/>
              </a:endParaRPr>
            </a:p>
            <a:p>
              <a:r>
                <a:rPr lang="en-US" altLang="ko-KR" sz="1000" dirty="0">
                  <a:latin typeface="Calibri" panose="020F0502020204030204" pitchFamily="34" charset="0"/>
                  <a:ea typeface="나눔고딕 Light" pitchFamily="50" charset="-127"/>
                </a:rPr>
                <a:t>Distribution Date: </a:t>
              </a:r>
              <a:r>
                <a:rPr lang="en-US" altLang="ko-KR" sz="1000" dirty="0">
                  <a:solidFill>
                    <a:srgbClr val="FF0000"/>
                  </a:solidFill>
                  <a:latin typeface="Calibri" panose="020F0502020204030204" pitchFamily="34" charset="0"/>
                  <a:ea typeface="나눔고딕 Light" pitchFamily="50" charset="-127"/>
                </a:rPr>
                <a:t>F</a:t>
              </a:r>
              <a:r>
                <a:rPr lang="en-US" altLang="ko-KR" sz="1000" b="0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</a:rPr>
                <a:t>ebruary</a:t>
              </a:r>
              <a:r>
                <a:rPr lang="en-US" altLang="ko-KR" sz="1000" dirty="0">
                  <a:solidFill>
                    <a:srgbClr val="FF0000"/>
                  </a:solidFill>
                  <a:latin typeface="Calibri" panose="020F0502020204030204" pitchFamily="34" charset="0"/>
                  <a:ea typeface="나눔고딕 Light" pitchFamily="50" charset="-127"/>
                </a:rPr>
                <a:t>. 2025</a:t>
              </a:r>
              <a:endParaRPr lang="ko-KR" altLang="ko-KR" sz="1000" dirty="0">
                <a:solidFill>
                  <a:srgbClr val="FF0000"/>
                </a:solidFill>
                <a:latin typeface="Calibri" panose="020F0502020204030204" pitchFamily="34" charset="0"/>
                <a:ea typeface="나눔고딕 Light" pitchFamily="50" charset="-127"/>
              </a:endParaRPr>
            </a:p>
          </p:txBody>
        </p:sp>
        <p:sp>
          <p:nvSpPr>
            <p:cNvPr id="6" name="TextBox 5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2073" y="2333902"/>
              <a:ext cx="5382965" cy="53601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40000"/>
                </a:lnSpc>
              </a:pPr>
              <a:r>
                <a:rPr lang="ko-KR" altLang="ko-KR" sz="1000" b="1" dirty="0">
                  <a:latin typeface="+mj-ea"/>
                  <a:ea typeface="+mj-ea"/>
                </a:rPr>
                <a:t>저작권 알림</a:t>
              </a:r>
              <a:r>
                <a:rPr lang="en-US" altLang="ko-KR" sz="1000" dirty="0">
                  <a:latin typeface="+mj-ea"/>
                  <a:ea typeface="+mj-ea"/>
                </a:rPr>
                <a:t> </a:t>
              </a:r>
              <a:endParaRPr lang="ko-KR" altLang="ko-KR" sz="1000" dirty="0">
                <a:latin typeface="+mj-ea"/>
                <a:ea typeface="+mj-ea"/>
              </a:endParaRPr>
            </a:p>
            <a:p>
              <a:pPr algn="just">
                <a:lnSpc>
                  <a:spcPct val="140000"/>
                </a:lnSpc>
              </a:pPr>
              <a:r>
                <a:rPr lang="en-US" altLang="ko-KR" sz="1000" dirty="0">
                  <a:latin typeface="+mj-ea"/>
                  <a:ea typeface="+mj-ea"/>
                </a:rPr>
                <a:t>Copyright © 2007~2025  TINNO Co., Ltd.</a:t>
              </a:r>
              <a:endParaRPr lang="ko-KR" altLang="ko-KR" sz="1000" dirty="0">
                <a:latin typeface="+mj-ea"/>
                <a:ea typeface="+mj-ea"/>
              </a:endParaRPr>
            </a:p>
            <a:p>
              <a:pPr algn="just">
                <a:lnSpc>
                  <a:spcPct val="140000"/>
                </a:lnSpc>
              </a:pPr>
              <a:r>
                <a:rPr lang="en-US" altLang="ko-KR" sz="1000" dirty="0">
                  <a:latin typeface="+mj-ea"/>
                  <a:ea typeface="+mj-ea"/>
                </a:rPr>
                <a:t>All Rights Reserved</a:t>
              </a:r>
              <a:endParaRPr lang="ko-KR" altLang="ko-KR" sz="1000" dirty="0">
                <a:latin typeface="+mj-ea"/>
                <a:ea typeface="+mj-ea"/>
              </a:endParaRPr>
            </a:p>
            <a:p>
              <a:pPr algn="just">
                <a:lnSpc>
                  <a:spcPct val="140000"/>
                </a:lnSpc>
              </a:pPr>
              <a:r>
                <a:rPr lang="en-US" altLang="ko-KR" sz="1000" dirty="0">
                  <a:latin typeface="+mj-ea"/>
                  <a:ea typeface="+mj-ea"/>
                </a:rPr>
                <a:t> </a:t>
              </a:r>
              <a:endParaRPr lang="ko-KR" altLang="ko-KR" sz="1000" dirty="0">
                <a:latin typeface="+mj-ea"/>
                <a:ea typeface="+mj-ea"/>
              </a:endParaRPr>
            </a:p>
            <a:p>
              <a:pPr algn="just">
                <a:lnSpc>
                  <a:spcPct val="140000"/>
                </a:lnSpc>
              </a:pPr>
              <a:r>
                <a:rPr lang="ko-KR" altLang="ko-KR" sz="1000" dirty="0">
                  <a:latin typeface="+mj-ea"/>
                  <a:ea typeface="+mj-ea"/>
                </a:rPr>
                <a:t>㈜ </a:t>
              </a:r>
              <a:r>
                <a:rPr lang="ko-KR" altLang="en-US" sz="1000" dirty="0" err="1">
                  <a:latin typeface="+mj-ea"/>
                  <a:ea typeface="+mj-ea"/>
                </a:rPr>
                <a:t>티노</a:t>
              </a:r>
              <a:r>
                <a:rPr lang="ko-KR" altLang="ko-KR" sz="1000" dirty="0">
                  <a:latin typeface="+mj-ea"/>
                  <a:ea typeface="+mj-ea"/>
                </a:rPr>
                <a:t> 사에서 발행한 모든 기술 문서에 대한 저작권은 </a:t>
              </a:r>
              <a:r>
                <a:rPr lang="ko-KR" altLang="en-US" sz="1000" dirty="0" err="1">
                  <a:latin typeface="+mj-ea"/>
                  <a:ea typeface="+mj-ea"/>
                </a:rPr>
                <a:t>티노</a:t>
              </a:r>
              <a:r>
                <a:rPr lang="ko-KR" altLang="ko-KR" sz="1000" dirty="0">
                  <a:latin typeface="+mj-ea"/>
                  <a:ea typeface="+mj-ea"/>
                </a:rPr>
                <a:t> 사에서 소유합니다</a:t>
              </a:r>
              <a:r>
                <a:rPr lang="en-US" altLang="ko-KR" sz="1000" dirty="0">
                  <a:latin typeface="+mj-ea"/>
                  <a:ea typeface="+mj-ea"/>
                </a:rPr>
                <a:t>. </a:t>
              </a:r>
              <a:r>
                <a:rPr lang="ko-KR" altLang="ko-KR" sz="1000" dirty="0">
                  <a:latin typeface="+mj-ea"/>
                  <a:ea typeface="+mj-ea"/>
                </a:rPr>
                <a:t>무보증</a:t>
              </a:r>
              <a:r>
                <a:rPr lang="en-US" altLang="ko-KR" sz="1000" dirty="0">
                  <a:latin typeface="+mj-ea"/>
                  <a:ea typeface="+mj-ea"/>
                </a:rPr>
                <a:t>, </a:t>
              </a:r>
              <a:r>
                <a:rPr lang="ko-KR" altLang="ko-KR" sz="1000" dirty="0">
                  <a:latin typeface="+mj-ea"/>
                  <a:ea typeface="+mj-ea"/>
                </a:rPr>
                <a:t>본 설명서는 사용자에게 현재 상태로 배포되며 정확성이나 사용에 관한 어떤 보증도 하지 않습니다</a:t>
              </a:r>
              <a:r>
                <a:rPr lang="en-US" altLang="ko-KR" sz="1000" dirty="0">
                  <a:latin typeface="+mj-ea"/>
                  <a:ea typeface="+mj-ea"/>
                </a:rPr>
                <a:t>.  </a:t>
              </a:r>
              <a:r>
                <a:rPr lang="ko-KR" altLang="ko-KR" sz="1000" dirty="0">
                  <a:latin typeface="+mj-ea"/>
                  <a:ea typeface="+mj-ea"/>
                </a:rPr>
                <a:t>이 설명서나 이 안에 포함된 정보의 사용에 의해 발생할 수 있는 손해에 대해서는 사용자가 책임을 집니다</a:t>
              </a:r>
              <a:r>
                <a:rPr lang="en-US" altLang="ko-KR" sz="1000" dirty="0">
                  <a:latin typeface="+mj-ea"/>
                  <a:ea typeface="+mj-ea"/>
                </a:rPr>
                <a:t>. </a:t>
              </a:r>
              <a:endParaRPr lang="ko-KR" altLang="ko-KR" sz="1000" dirty="0">
                <a:latin typeface="+mj-ea"/>
                <a:ea typeface="+mj-ea"/>
              </a:endParaRPr>
            </a:p>
            <a:p>
              <a:pPr algn="just">
                <a:lnSpc>
                  <a:spcPct val="140000"/>
                </a:lnSpc>
              </a:pPr>
              <a:r>
                <a:rPr lang="en-US" altLang="ko-KR" sz="1000" dirty="0">
                  <a:latin typeface="+mj-ea"/>
                  <a:ea typeface="+mj-ea"/>
                </a:rPr>
                <a:t> </a:t>
              </a:r>
              <a:endParaRPr lang="ko-KR" altLang="ko-KR" sz="1000" dirty="0">
                <a:latin typeface="+mj-ea"/>
                <a:ea typeface="+mj-ea"/>
              </a:endParaRPr>
            </a:p>
            <a:p>
              <a:pPr algn="just">
                <a:lnSpc>
                  <a:spcPct val="140000"/>
                </a:lnSpc>
              </a:pPr>
              <a:r>
                <a:rPr lang="ko-KR" altLang="ko-KR" sz="1000" dirty="0">
                  <a:latin typeface="+mj-ea"/>
                  <a:ea typeface="+mj-ea"/>
                </a:rPr>
                <a:t>이 설명서에는 기술적인 문제</a:t>
              </a:r>
              <a:r>
                <a:rPr lang="en-US" altLang="ko-KR" sz="1000" dirty="0">
                  <a:latin typeface="+mj-ea"/>
                  <a:ea typeface="+mj-ea"/>
                </a:rPr>
                <a:t>, </a:t>
              </a:r>
              <a:r>
                <a:rPr lang="ko-KR" altLang="ko-KR" sz="1000" dirty="0">
                  <a:latin typeface="+mj-ea"/>
                  <a:ea typeface="+mj-ea"/>
                </a:rPr>
                <a:t>기타 부정확한 내용 및 맞춤법 오류가 포함 되어 있을 수도 있습니다</a:t>
              </a:r>
              <a:r>
                <a:rPr lang="en-US" altLang="ko-KR" sz="1000" dirty="0">
                  <a:latin typeface="+mj-ea"/>
                  <a:ea typeface="+mj-ea"/>
                </a:rPr>
                <a:t>. </a:t>
              </a:r>
              <a:r>
                <a:rPr lang="ko-KR" altLang="ko-KR" sz="1000" dirty="0">
                  <a:latin typeface="+mj-ea"/>
                  <a:ea typeface="+mj-ea"/>
                </a:rPr>
                <a:t>이러한 부분은 다음 개정판에 개선되어 반영됩니다</a:t>
              </a:r>
              <a:r>
                <a:rPr lang="en-US" altLang="ko-KR" sz="1000" dirty="0">
                  <a:latin typeface="+mj-ea"/>
                  <a:ea typeface="+mj-ea"/>
                </a:rPr>
                <a:t>. </a:t>
              </a:r>
              <a:r>
                <a:rPr lang="ko-KR" altLang="ko-KR" sz="1000" dirty="0">
                  <a:latin typeface="+mj-ea"/>
                  <a:ea typeface="+mj-ea"/>
                </a:rPr>
                <a:t>법률 제</a:t>
              </a:r>
              <a:r>
                <a:rPr lang="en-US" altLang="ko-KR" sz="1000" dirty="0">
                  <a:latin typeface="+mj-ea"/>
                  <a:ea typeface="+mj-ea"/>
                </a:rPr>
                <a:t> 8029</a:t>
              </a:r>
              <a:r>
                <a:rPr lang="ko-KR" altLang="ko-KR" sz="1000" dirty="0">
                  <a:latin typeface="+mj-ea"/>
                  <a:ea typeface="+mj-ea"/>
                </a:rPr>
                <a:t>호에 의거 서면 허가 없이는 이 설명서의 일부 또는 전부를 무단으로 복제할 수 없습니다</a:t>
              </a:r>
              <a:r>
                <a:rPr lang="en-US" altLang="ko-KR" sz="1000" dirty="0">
                  <a:latin typeface="+mj-ea"/>
                  <a:ea typeface="+mj-ea"/>
                </a:rPr>
                <a:t>.</a:t>
              </a:r>
            </a:p>
            <a:p>
              <a:pPr algn="just">
                <a:lnSpc>
                  <a:spcPct val="140000"/>
                </a:lnSpc>
              </a:pPr>
              <a:endParaRPr lang="en-US" altLang="ko-KR" sz="1000" dirty="0">
                <a:latin typeface="+mj-ea"/>
                <a:ea typeface="+mj-ea"/>
              </a:endParaRPr>
            </a:p>
            <a:p>
              <a:pPr algn="just">
                <a:lnSpc>
                  <a:spcPct val="140000"/>
                </a:lnSpc>
              </a:pPr>
              <a:endParaRPr lang="en-US" altLang="ko-KR" sz="1000" dirty="0">
                <a:latin typeface="+mj-ea"/>
                <a:ea typeface="+mj-ea"/>
              </a:endParaRPr>
            </a:p>
            <a:p>
              <a:pPr algn="just">
                <a:lnSpc>
                  <a:spcPct val="140000"/>
                </a:lnSpc>
              </a:pPr>
              <a:r>
                <a:rPr lang="ko-KR" altLang="ko-KR" sz="1000" b="1" dirty="0">
                  <a:latin typeface="+mj-ea"/>
                  <a:ea typeface="+mj-ea"/>
                </a:rPr>
                <a:t>등록 상표</a:t>
              </a:r>
            </a:p>
            <a:p>
              <a:pPr algn="just">
                <a:lnSpc>
                  <a:spcPct val="140000"/>
                </a:lnSpc>
              </a:pPr>
              <a:r>
                <a:rPr lang="en-US" altLang="ko-KR" sz="1000" baseline="30000" dirty="0" err="1">
                  <a:latin typeface="+mj-ea"/>
                  <a:ea typeface="+mj-ea"/>
                </a:rPr>
                <a:t>VoneGO</a:t>
              </a:r>
              <a:r>
                <a:rPr lang="en-US" altLang="ko-KR" sz="1000" baseline="30000" dirty="0">
                  <a:latin typeface="+mj-ea"/>
                  <a:ea typeface="+mj-ea"/>
                </a:rPr>
                <a:t> TM</a:t>
              </a:r>
              <a:r>
                <a:rPr lang="en-US" altLang="ko-KR" sz="1000" dirty="0">
                  <a:latin typeface="+mj-ea"/>
                  <a:ea typeface="+mj-ea"/>
                </a:rPr>
                <a:t>, </a:t>
              </a:r>
              <a:r>
                <a:rPr lang="en-US" altLang="ko-KR" sz="1000" baseline="30000" dirty="0" err="1">
                  <a:latin typeface="+mj-ea"/>
                  <a:ea typeface="+mj-ea"/>
                </a:rPr>
                <a:t>VoneGO</a:t>
              </a:r>
              <a:r>
                <a:rPr lang="en-US" altLang="ko-KR" sz="1000" baseline="30000" dirty="0">
                  <a:latin typeface="+mj-ea"/>
                  <a:ea typeface="+mj-ea"/>
                </a:rPr>
                <a:t> TM</a:t>
              </a:r>
              <a:r>
                <a:rPr lang="en-US" altLang="ko-KR" sz="1000" dirty="0">
                  <a:latin typeface="+mj-ea"/>
                  <a:ea typeface="+mj-ea"/>
                </a:rPr>
                <a:t> TINNO </a:t>
              </a:r>
              <a:r>
                <a:rPr lang="ko-KR" altLang="ko-KR" sz="1000" dirty="0">
                  <a:latin typeface="+mj-ea"/>
                  <a:ea typeface="+mj-ea"/>
                </a:rPr>
                <a:t>로고</a:t>
              </a:r>
              <a:r>
                <a:rPr lang="ko-KR" altLang="en-US" sz="1000" dirty="0">
                  <a:latin typeface="+mj-ea"/>
                  <a:ea typeface="+mj-ea"/>
                </a:rPr>
                <a:t>는</a:t>
              </a:r>
              <a:r>
                <a:rPr lang="ko-KR" altLang="ko-KR" sz="1000" dirty="0">
                  <a:latin typeface="+mj-ea"/>
                  <a:ea typeface="+mj-ea"/>
                </a:rPr>
                <a:t> </a:t>
              </a:r>
              <a:r>
                <a:rPr lang="ko-KR" altLang="en-US" sz="1000" dirty="0" err="1">
                  <a:latin typeface="+mj-ea"/>
                  <a:ea typeface="+mj-ea"/>
                </a:rPr>
                <a:t>티노</a:t>
              </a:r>
              <a:r>
                <a:rPr lang="ko-KR" altLang="ko-KR" sz="1000" dirty="0">
                  <a:latin typeface="+mj-ea"/>
                  <a:ea typeface="+mj-ea"/>
                </a:rPr>
                <a:t> 주식회사의 등록 상표 입니다</a:t>
              </a:r>
              <a:r>
                <a:rPr lang="en-US" altLang="ko-KR" sz="1000" dirty="0">
                  <a:latin typeface="+mj-ea"/>
                  <a:ea typeface="+mj-ea"/>
                </a:rPr>
                <a:t>.</a:t>
              </a:r>
              <a:endParaRPr lang="ko-KR" altLang="ko-KR" sz="1000" dirty="0">
                <a:latin typeface="+mj-ea"/>
                <a:ea typeface="+mj-ea"/>
              </a:endParaRPr>
            </a:p>
            <a:p>
              <a:pPr algn="just">
                <a:lnSpc>
                  <a:spcPct val="140000"/>
                </a:lnSpc>
              </a:pPr>
              <a:r>
                <a:rPr lang="ko-KR" altLang="ko-KR" sz="1000" dirty="0">
                  <a:latin typeface="+mj-ea"/>
                  <a:ea typeface="+mj-ea"/>
                </a:rPr>
                <a:t>이 설명서에 언급된 다른 상표나 제품명은 해당 회사의 등록 상표입니다</a:t>
              </a:r>
              <a:r>
                <a:rPr lang="en-US" altLang="ko-KR" sz="1000" dirty="0">
                  <a:latin typeface="+mj-ea"/>
                  <a:ea typeface="+mj-ea"/>
                </a:rPr>
                <a:t>.</a:t>
              </a:r>
              <a:endParaRPr lang="ko-KR" altLang="ko-KR" sz="1000" dirty="0">
                <a:latin typeface="+mj-ea"/>
                <a:ea typeface="+mj-ea"/>
              </a:endParaRPr>
            </a:p>
            <a:p>
              <a:pPr algn="just">
                <a:lnSpc>
                  <a:spcPct val="140000"/>
                </a:lnSpc>
              </a:pPr>
              <a:r>
                <a:rPr lang="en-US" altLang="ko-KR" sz="1000" dirty="0">
                  <a:latin typeface="+mj-ea"/>
                  <a:ea typeface="+mj-ea"/>
                </a:rPr>
                <a:t>  </a:t>
              </a:r>
              <a:endParaRPr lang="ko-KR" altLang="ko-KR" sz="1000" dirty="0">
                <a:latin typeface="+mj-ea"/>
                <a:ea typeface="+mj-ea"/>
              </a:endParaRPr>
            </a:p>
            <a:p>
              <a:pPr algn="just">
                <a:lnSpc>
                  <a:spcPct val="140000"/>
                </a:lnSpc>
              </a:pPr>
              <a:r>
                <a:rPr lang="en-US" altLang="ko-KR" sz="1000" dirty="0">
                  <a:latin typeface="+mj-ea"/>
                  <a:ea typeface="+mj-ea"/>
                </a:rPr>
                <a:t> </a:t>
              </a:r>
              <a:endParaRPr lang="ko-KR" altLang="ko-KR" sz="1000" dirty="0">
                <a:latin typeface="+mj-ea"/>
                <a:ea typeface="+mj-ea"/>
              </a:endParaRPr>
            </a:p>
            <a:p>
              <a:pPr algn="just">
                <a:lnSpc>
                  <a:spcPct val="140000"/>
                </a:lnSpc>
              </a:pPr>
              <a:r>
                <a:rPr lang="ko-KR" altLang="ko-KR" sz="1000" b="1" dirty="0">
                  <a:latin typeface="+mj-ea"/>
                  <a:ea typeface="+mj-ea"/>
                </a:rPr>
                <a:t>보증 기간</a:t>
              </a:r>
              <a:r>
                <a:rPr lang="en-US" altLang="ko-KR" sz="1000" dirty="0">
                  <a:latin typeface="+mj-ea"/>
                  <a:ea typeface="+mj-ea"/>
                </a:rPr>
                <a:t>  </a:t>
              </a:r>
              <a:endParaRPr lang="ko-KR" altLang="ko-KR" sz="1000" dirty="0">
                <a:latin typeface="+mj-ea"/>
                <a:ea typeface="+mj-ea"/>
              </a:endParaRPr>
            </a:p>
            <a:p>
              <a:pPr algn="just">
                <a:lnSpc>
                  <a:spcPct val="140000"/>
                </a:lnSpc>
              </a:pPr>
              <a:r>
                <a:rPr lang="ko-KR" altLang="en-US" sz="1000" dirty="0">
                  <a:latin typeface="+mj-ea"/>
                  <a:ea typeface="+mj-ea"/>
                </a:rPr>
                <a:t>티노</a:t>
              </a:r>
              <a:r>
                <a:rPr lang="ko-KR" altLang="ko-KR" sz="1000" dirty="0">
                  <a:latin typeface="+mj-ea"/>
                  <a:ea typeface="+mj-ea"/>
                </a:rPr>
                <a:t>에서 제공된 제품의 보증기간은 제품 납품 후</a:t>
              </a:r>
              <a:r>
                <a:rPr lang="en-US" altLang="ko-KR" sz="1000" dirty="0">
                  <a:latin typeface="+mj-ea"/>
                  <a:ea typeface="+mj-ea"/>
                </a:rPr>
                <a:t> 1</a:t>
              </a:r>
              <a:r>
                <a:rPr lang="ko-KR" altLang="ko-KR" sz="1000" dirty="0">
                  <a:latin typeface="+mj-ea"/>
                  <a:ea typeface="+mj-ea"/>
                </a:rPr>
                <a:t>년 입니다</a:t>
              </a:r>
              <a:r>
                <a:rPr lang="en-US" altLang="ko-KR" sz="1000" dirty="0">
                  <a:latin typeface="+mj-ea"/>
                  <a:ea typeface="+mj-ea"/>
                </a:rPr>
                <a:t>. </a:t>
              </a:r>
            </a:p>
            <a:p>
              <a:pPr algn="just">
                <a:lnSpc>
                  <a:spcPct val="140000"/>
                </a:lnSpc>
              </a:pPr>
              <a:r>
                <a:rPr lang="ko-KR" altLang="ko-KR" sz="1000" dirty="0">
                  <a:latin typeface="+mj-ea"/>
                  <a:ea typeface="+mj-ea"/>
                </a:rPr>
                <a:t>보증기간 및 기타 문의 사항은 아래의 연락처로 연락 주시면 됩니다</a:t>
              </a:r>
              <a:r>
                <a:rPr lang="en-US" altLang="ko-KR" sz="1000" dirty="0">
                  <a:latin typeface="+mj-ea"/>
                  <a:ea typeface="+mj-ea"/>
                </a:rPr>
                <a:t>.</a:t>
              </a:r>
            </a:p>
            <a:p>
              <a:pPr algn="just">
                <a:lnSpc>
                  <a:spcPct val="140000"/>
                </a:lnSpc>
              </a:pPr>
              <a:endParaRPr lang="en-US" altLang="ko-KR" sz="1000" dirty="0">
                <a:latin typeface="+mj-ea"/>
                <a:ea typeface="+mj-ea"/>
              </a:endParaRPr>
            </a:p>
            <a:p>
              <a:pPr algn="just">
                <a:lnSpc>
                  <a:spcPct val="140000"/>
                </a:lnSpc>
              </a:pPr>
              <a:r>
                <a:rPr lang="en-US" altLang="ko-KR" sz="1000" b="1" dirty="0">
                  <a:latin typeface="+mj-ea"/>
                  <a:ea typeface="+mj-ea"/>
                </a:rPr>
                <a:t>TINNO CUSTOMER SERVICES</a:t>
              </a:r>
              <a:endParaRPr lang="ko-KR" altLang="ko-KR" sz="1000" b="1" dirty="0">
                <a:solidFill>
                  <a:srgbClr val="0000FF"/>
                </a:solidFill>
                <a:latin typeface="+mj-ea"/>
                <a:ea typeface="+mj-ea"/>
              </a:endParaRPr>
            </a:p>
            <a:p>
              <a:pPr algn="just">
                <a:lnSpc>
                  <a:spcPct val="140000"/>
                </a:lnSpc>
              </a:pPr>
              <a:r>
                <a:rPr lang="en-US" altLang="ko-KR" sz="1000" dirty="0">
                  <a:solidFill>
                    <a:srgbClr val="0000FF"/>
                  </a:solidFill>
                  <a:latin typeface="+mj-ea"/>
                  <a:ea typeface="+mj-ea"/>
                </a:rPr>
                <a:t>sales@tinno.co.kr  / TEL:042-825-3840 / FAX:042-825-3842</a:t>
              </a:r>
              <a:endParaRPr lang="ko-KR" altLang="ko-KR" sz="1000" dirty="0">
                <a:latin typeface="+mj-ea"/>
                <a:ea typeface="+mj-ea"/>
              </a:endParaRPr>
            </a:p>
          </p:txBody>
        </p:sp>
      </p:grp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160AFCED-21E2-A6D1-EA07-530E5598092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/>
          <a:p>
            <a:fld id="{379FB700-1487-40FF-9268-D50EF430116D}" type="slidenum">
              <a:rPr lang="ko-KR" altLang="en-US" smtClean="0"/>
              <a:t>2</a:t>
            </a:fld>
            <a:endParaRPr lang="ko-KR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2AFD0D-DD51-A7A3-B4DB-74A3B301AB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3">
            <a:extLst>
              <a:ext uri="{FF2B5EF4-FFF2-40B4-BE49-F238E27FC236}">
                <a16:creationId xmlns:a16="http://schemas.microsoft.com/office/drawing/2014/main" id="{97D328D5-2194-DC9F-405A-801D2C19A6B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4843463" y="9182100"/>
            <a:ext cx="1543050" cy="527050"/>
          </a:xfrm>
        </p:spPr>
        <p:txBody>
          <a:bodyPr/>
          <a:lstStyle/>
          <a:p>
            <a:fld id="{27D43570-4D42-4D4C-8976-69E02350F521}" type="slidenum">
              <a:rPr lang="ko-KR" altLang="en-US" smtClean="0"/>
              <a:t>20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1D864C-83AF-98FA-3ECC-EF3551C00A1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-216023" y="727172"/>
            <a:ext cx="3861047" cy="2274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143000" lvl="2" indent="-228600">
              <a:lnSpc>
                <a:spcPct val="140000"/>
              </a:lnSpc>
            </a:pPr>
            <a:r>
              <a:rPr lang="en-US" altLang="ko-KR" sz="1200" b="1" dirty="0">
                <a:latin typeface="+mj-ea"/>
                <a:ea typeface="+mj-ea"/>
              </a:rPr>
              <a:t>8. </a:t>
            </a:r>
            <a:r>
              <a:rPr lang="en-US" altLang="ko-KR" sz="1200" b="1" dirty="0" err="1"/>
              <a:t>VoneGO</a:t>
            </a:r>
            <a:r>
              <a:rPr lang="en-US" altLang="ko-KR" sz="1200" b="1" dirty="0"/>
              <a:t> </a:t>
            </a:r>
            <a:r>
              <a:rPr lang="ko-KR" altLang="en-US" sz="1200" b="1" dirty="0"/>
              <a:t>기능 및 설정 개요</a:t>
            </a:r>
            <a:endParaRPr lang="ko-KR" altLang="en-US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9028CB-63D6-7F04-EDF3-063D14B981A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37518" y="1352550"/>
            <a:ext cx="538296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1200" b="1" dirty="0"/>
              <a:t>■ 펌웨어 업데이트</a:t>
            </a:r>
            <a:endParaRPr lang="ko-KR" altLang="en-US" sz="1200" dirty="0"/>
          </a:p>
          <a:p>
            <a:br>
              <a:rPr lang="ko-KR" altLang="en-US" sz="1200" dirty="0"/>
            </a:br>
            <a:r>
              <a:rPr lang="ko-KR" altLang="en-US" sz="1200" dirty="0"/>
              <a:t>최신 펌웨어를 다운로드하고 업데이트할 수 있습니다</a:t>
            </a:r>
            <a:r>
              <a:rPr lang="en-US" altLang="ko-KR" sz="1200" dirty="0"/>
              <a:t>.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1B91BB68-56C9-BBD7-E71B-A08965B1DEC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0" y="2304491"/>
            <a:ext cx="5473700" cy="261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4139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A1FE1A-C530-E511-4A33-B7EC92B2EC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3">
            <a:extLst>
              <a:ext uri="{FF2B5EF4-FFF2-40B4-BE49-F238E27FC236}">
                <a16:creationId xmlns:a16="http://schemas.microsoft.com/office/drawing/2014/main" id="{4CFEF531-2F23-7067-8E74-03ADD8070FC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4843463" y="9182100"/>
            <a:ext cx="1543050" cy="527050"/>
          </a:xfrm>
        </p:spPr>
        <p:txBody>
          <a:bodyPr/>
          <a:lstStyle/>
          <a:p>
            <a:fld id="{27D43570-4D42-4D4C-8976-69E02350F521}" type="slidenum">
              <a:rPr lang="ko-KR" altLang="en-US" smtClean="0"/>
              <a:t>21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371055-5D30-F344-09E7-F8C91DB74EA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-216023" y="727172"/>
            <a:ext cx="3861047" cy="2274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143000" lvl="2" indent="-228600">
              <a:lnSpc>
                <a:spcPct val="140000"/>
              </a:lnSpc>
            </a:pPr>
            <a:r>
              <a:rPr lang="en-US" altLang="ko-KR" sz="1200" b="1" dirty="0">
                <a:latin typeface="+mj-ea"/>
                <a:ea typeface="+mj-ea"/>
              </a:rPr>
              <a:t>8. </a:t>
            </a:r>
            <a:r>
              <a:rPr lang="en-US" altLang="ko-KR" sz="1200" b="1" dirty="0" err="1"/>
              <a:t>VoneGO</a:t>
            </a:r>
            <a:r>
              <a:rPr lang="en-US" altLang="ko-KR" sz="1200" b="1" dirty="0"/>
              <a:t> </a:t>
            </a:r>
            <a:r>
              <a:rPr lang="ko-KR" altLang="en-US" sz="1200" b="1" dirty="0"/>
              <a:t>기능 및 설정 개요</a:t>
            </a:r>
            <a:endParaRPr lang="ko-KR" altLang="en-US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11B5FB-6DFF-3FB8-6850-94CE85972EF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37518" y="1352550"/>
            <a:ext cx="5382965" cy="31393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1200" b="1" dirty="0"/>
              <a:t>■ </a:t>
            </a:r>
            <a:r>
              <a:rPr lang="en-US" altLang="ko-KR" sz="1200" b="1" dirty="0" err="1"/>
              <a:t>VoneGO</a:t>
            </a:r>
            <a:r>
              <a:rPr lang="en-US" altLang="ko-KR" sz="1200" b="1" dirty="0"/>
              <a:t> </a:t>
            </a:r>
            <a:r>
              <a:rPr lang="ko-KR" altLang="en-US" sz="1200" b="1" dirty="0"/>
              <a:t>웹페이지 </a:t>
            </a:r>
            <a:r>
              <a:rPr lang="en-US" altLang="ko-KR" sz="1200" b="1" dirty="0"/>
              <a:t>80</a:t>
            </a:r>
            <a:r>
              <a:rPr lang="ko-KR" altLang="en-US" sz="1200" b="1" dirty="0"/>
              <a:t>포트 </a:t>
            </a:r>
            <a:r>
              <a:rPr lang="ko-KR" altLang="en-US" sz="1200" b="1" dirty="0" err="1"/>
              <a:t>변경법</a:t>
            </a:r>
            <a:r>
              <a:rPr lang="en-US" altLang="ko-KR" sz="1200" b="1" dirty="0"/>
              <a:t> </a:t>
            </a:r>
          </a:p>
          <a:p>
            <a:br>
              <a:rPr lang="ko-KR" altLang="en-US" sz="1200" dirty="0"/>
            </a:br>
            <a:endParaRPr lang="en-US" altLang="ko-KR" sz="1000" dirty="0"/>
          </a:p>
          <a:p>
            <a:r>
              <a:rPr lang="ko-KR" altLang="en-US" sz="1000" dirty="0" err="1"/>
              <a:t>명령창</a:t>
            </a:r>
            <a:r>
              <a:rPr lang="ko-KR" altLang="en-US" sz="1000" dirty="0"/>
              <a:t> </a:t>
            </a:r>
            <a:r>
              <a:rPr lang="en-US" altLang="ko-KR" sz="1000" dirty="0" err="1"/>
              <a:t>cmd</a:t>
            </a:r>
            <a:r>
              <a:rPr lang="en-US" altLang="ko-KR" sz="1000" dirty="0"/>
              <a:t> </a:t>
            </a:r>
            <a:r>
              <a:rPr lang="ko-KR" altLang="en-US" sz="1000" dirty="0"/>
              <a:t>에 </a:t>
            </a:r>
            <a:endParaRPr lang="en-US" altLang="ko-KR" sz="1000" dirty="0"/>
          </a:p>
          <a:p>
            <a:br>
              <a:rPr lang="ko-KR" altLang="en-US" sz="1000" dirty="0"/>
            </a:br>
            <a:r>
              <a:rPr lang="en-US" altLang="ko-KR" sz="1000" dirty="0"/>
              <a:t>curl -X POST "</a:t>
            </a:r>
            <a:r>
              <a:rPr lang="en-US" altLang="ko-KR" sz="1000" u="sng" dirty="0">
                <a:hlinkClick r:id="rId2"/>
              </a:rPr>
              <a:t>http://192.168.0.197/</a:t>
            </a:r>
            <a:r>
              <a:rPr lang="en-US" altLang="ko-KR" sz="1000" u="sng" dirty="0" err="1">
                <a:hlinkClick r:id="rId2"/>
              </a:rPr>
              <a:t>api</a:t>
            </a:r>
            <a:r>
              <a:rPr lang="en-US" altLang="ko-KR" sz="1000" u="sng" dirty="0">
                <a:hlinkClick r:id="rId2"/>
              </a:rPr>
              <a:t>/v1/</a:t>
            </a:r>
            <a:r>
              <a:rPr lang="en-US" altLang="ko-KR" sz="1000" u="sng" dirty="0" err="1">
                <a:hlinkClick r:id="rId2"/>
              </a:rPr>
              <a:t>setServerPort</a:t>
            </a:r>
            <a:r>
              <a:rPr lang="en-US" altLang="ko-KR" sz="1000" dirty="0"/>
              <a:t>" -H "Content-Type: application/</a:t>
            </a:r>
            <a:r>
              <a:rPr lang="en-US" altLang="ko-KR" sz="1000" dirty="0" err="1"/>
              <a:t>json</a:t>
            </a:r>
            <a:r>
              <a:rPr lang="en-US" altLang="ko-KR" sz="1000" dirty="0"/>
              <a:t>" -d "{\"value\": 8080}" </a:t>
            </a:r>
            <a:br>
              <a:rPr lang="ko-KR" altLang="en-US" sz="1000" dirty="0"/>
            </a:br>
            <a:br>
              <a:rPr lang="ko-KR" altLang="en-US" sz="1000" dirty="0"/>
            </a:br>
            <a:r>
              <a:rPr lang="en-US" altLang="ko-KR" sz="1000" dirty="0"/>
              <a:t>ex) curl -X POST "http://</a:t>
            </a:r>
            <a:r>
              <a:rPr lang="ko-KR" altLang="en-US" sz="1000" dirty="0"/>
              <a:t>보내고</a:t>
            </a:r>
            <a:r>
              <a:rPr lang="en-US" altLang="ko-KR" sz="1000" dirty="0" err="1"/>
              <a:t>ip</a:t>
            </a:r>
            <a:r>
              <a:rPr lang="en-US" altLang="ko-KR" sz="1000" dirty="0"/>
              <a:t>/</a:t>
            </a:r>
            <a:r>
              <a:rPr lang="en-US" altLang="ko-KR" sz="1000" dirty="0" err="1"/>
              <a:t>api</a:t>
            </a:r>
            <a:r>
              <a:rPr lang="en-US" altLang="ko-KR" sz="1000" dirty="0"/>
              <a:t>/v1/</a:t>
            </a:r>
            <a:r>
              <a:rPr lang="en-US" altLang="ko-KR" sz="1000" dirty="0" err="1"/>
              <a:t>setServerPort</a:t>
            </a:r>
            <a:r>
              <a:rPr lang="en-US" altLang="ko-KR" sz="1000" dirty="0"/>
              <a:t>" -H "Content-Type: application/</a:t>
            </a:r>
            <a:r>
              <a:rPr lang="en-US" altLang="ko-KR" sz="1000" dirty="0" err="1"/>
              <a:t>json</a:t>
            </a:r>
            <a:r>
              <a:rPr lang="en-US" altLang="ko-KR" sz="1000" dirty="0"/>
              <a:t>" -d "{\"value\": </a:t>
            </a:r>
            <a:r>
              <a:rPr lang="ko-KR" altLang="en-US" sz="1000" dirty="0" err="1"/>
              <a:t>변경할포트</a:t>
            </a:r>
            <a:r>
              <a:rPr lang="en-US" altLang="ko-KR" sz="1000" dirty="0"/>
              <a:t>}" </a:t>
            </a:r>
            <a:br>
              <a:rPr lang="ko-KR" altLang="en-US" sz="1000" dirty="0"/>
            </a:br>
            <a:br>
              <a:rPr lang="ko-KR" altLang="en-US" sz="1000" dirty="0"/>
            </a:br>
            <a:r>
              <a:rPr lang="ko-KR" altLang="en-US" sz="1000" dirty="0"/>
              <a:t>를 치시면 아래처럼 </a:t>
            </a:r>
            <a:r>
              <a:rPr lang="en-US" altLang="ko-KR" sz="1000" dirty="0"/>
              <a:t>200 ok</a:t>
            </a:r>
            <a:r>
              <a:rPr lang="ko-KR" altLang="en-US" sz="1000" dirty="0"/>
              <a:t>라고 뜨시면 포트가 </a:t>
            </a:r>
            <a:r>
              <a:rPr lang="ko-KR" altLang="en-US" sz="1000" dirty="0" err="1"/>
              <a:t>변경된겁니다</a:t>
            </a:r>
            <a:r>
              <a:rPr lang="ko-KR" altLang="en-US" sz="1000" dirty="0"/>
              <a:t> </a:t>
            </a:r>
            <a:r>
              <a:rPr lang="en-US" altLang="ko-KR" sz="1000" dirty="0"/>
              <a:t>. </a:t>
            </a:r>
            <a:br>
              <a:rPr lang="en-US" altLang="ko-KR" sz="1000" dirty="0"/>
            </a:br>
            <a:br>
              <a:rPr lang="en-US" altLang="ko-KR" sz="1000" dirty="0"/>
            </a:br>
            <a:r>
              <a:rPr lang="ko-KR" altLang="en-US" sz="1000" dirty="0" err="1"/>
              <a:t>적용된후</a:t>
            </a:r>
            <a:r>
              <a:rPr lang="ko-KR" altLang="en-US" sz="1000" dirty="0"/>
              <a:t> 보내고는 재부팅 후 보내고 </a:t>
            </a:r>
            <a:r>
              <a:rPr lang="en-US" altLang="ko-KR" sz="1000" dirty="0"/>
              <a:t>ip:8080 </a:t>
            </a:r>
            <a:r>
              <a:rPr lang="ko-KR" altLang="en-US" sz="1000" dirty="0"/>
              <a:t>으로 들어가지게 됩니다</a:t>
            </a:r>
            <a:r>
              <a:rPr lang="en-US" altLang="ko-KR" sz="1000" dirty="0"/>
              <a:t>. </a:t>
            </a:r>
            <a:br>
              <a:rPr lang="ko-KR" altLang="en-US" sz="1000" dirty="0"/>
            </a:br>
            <a:br>
              <a:rPr lang="ko-KR" altLang="en-US" sz="1000" dirty="0"/>
            </a:br>
            <a:r>
              <a:rPr lang="ko-KR" altLang="en-US" sz="1000" dirty="0"/>
              <a:t>재부팅이 </a:t>
            </a:r>
            <a:r>
              <a:rPr lang="ko-KR" altLang="en-US" sz="1000" dirty="0" err="1"/>
              <a:t>된후</a:t>
            </a:r>
            <a:r>
              <a:rPr lang="ko-KR" altLang="en-US" sz="1000" dirty="0"/>
              <a:t> </a:t>
            </a:r>
            <a:r>
              <a:rPr lang="en-US" altLang="ko-KR" sz="1000" dirty="0"/>
              <a:t>-&gt; ip:8080 </a:t>
            </a:r>
            <a:r>
              <a:rPr lang="ko-KR" altLang="en-US" sz="1000" dirty="0"/>
              <a:t>로 </a:t>
            </a:r>
            <a:r>
              <a:rPr lang="ko-KR" altLang="en-US" sz="1000" dirty="0" err="1"/>
              <a:t>들어가지시면</a:t>
            </a:r>
            <a:r>
              <a:rPr lang="ko-KR" altLang="en-US" sz="1000" dirty="0"/>
              <a:t> 완료입니다</a:t>
            </a:r>
            <a:r>
              <a:rPr lang="en-US" altLang="ko-KR" sz="1000" dirty="0"/>
              <a:t>. .</a:t>
            </a:r>
          </a:p>
          <a:p>
            <a:endParaRPr lang="en-US" altLang="ko-KR" sz="1000" dirty="0"/>
          </a:p>
          <a:p>
            <a:r>
              <a:rPr lang="ko-KR" altLang="en-US" sz="1000" dirty="0">
                <a:solidFill>
                  <a:srgbClr val="FF0000"/>
                </a:solidFill>
              </a:rPr>
              <a:t>참고</a:t>
            </a:r>
            <a:r>
              <a:rPr lang="en-US" altLang="ko-KR" sz="1000" dirty="0">
                <a:solidFill>
                  <a:srgbClr val="FF0000"/>
                </a:solidFill>
              </a:rPr>
              <a:t>) LCD </a:t>
            </a:r>
            <a:r>
              <a:rPr lang="ko-KR" altLang="en-US" sz="1000" dirty="0">
                <a:solidFill>
                  <a:srgbClr val="FF0000"/>
                </a:solidFill>
              </a:rPr>
              <a:t>메뉴의 </a:t>
            </a:r>
            <a:r>
              <a:rPr lang="en-US" altLang="ko-KR" sz="1000" dirty="0">
                <a:solidFill>
                  <a:srgbClr val="FF0000"/>
                </a:solidFill>
              </a:rPr>
              <a:t>"SYSTEM/LOAD DEFAULT"</a:t>
            </a:r>
            <a:r>
              <a:rPr lang="ko-KR" altLang="en-US" sz="1000" dirty="0">
                <a:solidFill>
                  <a:srgbClr val="FF0000"/>
                </a:solidFill>
              </a:rPr>
              <a:t>를 통해 설정된 </a:t>
            </a:r>
            <a:r>
              <a:rPr lang="en-US" altLang="ko-KR" sz="1000" dirty="0">
                <a:solidFill>
                  <a:srgbClr val="FF0000"/>
                </a:solidFill>
              </a:rPr>
              <a:t>IP </a:t>
            </a:r>
            <a:r>
              <a:rPr lang="ko-KR" altLang="en-US" sz="1000" dirty="0">
                <a:solidFill>
                  <a:srgbClr val="FF0000"/>
                </a:solidFill>
              </a:rPr>
              <a:t>목록을 초기화할 수 있습니다</a:t>
            </a:r>
            <a:r>
              <a:rPr lang="en-US" altLang="ko-KR" sz="1000" dirty="0">
                <a:solidFill>
                  <a:srgbClr val="FF0000"/>
                </a:solidFill>
              </a:rPr>
              <a:t>.</a:t>
            </a:r>
          </a:p>
          <a:p>
            <a:r>
              <a:rPr lang="en-US" altLang="ko-KR" sz="1000" dirty="0" err="1">
                <a:solidFill>
                  <a:srgbClr val="FF0000"/>
                </a:solidFill>
              </a:rPr>
              <a:t>Fw</a:t>
            </a:r>
            <a:r>
              <a:rPr lang="en-US" altLang="ko-KR" sz="1000" dirty="0">
                <a:solidFill>
                  <a:srgbClr val="FF0000"/>
                </a:solidFill>
              </a:rPr>
              <a:t>-</a:t>
            </a:r>
            <a:r>
              <a:rPr lang="ko-KR" altLang="en-US" sz="1000" dirty="0">
                <a:solidFill>
                  <a:srgbClr val="FF0000"/>
                </a:solidFill>
              </a:rPr>
              <a:t> </a:t>
            </a:r>
            <a:r>
              <a:rPr lang="en-US" altLang="ko-KR" sz="1000" dirty="0">
                <a:solidFill>
                  <a:srgbClr val="FF0000"/>
                </a:solidFill>
              </a:rPr>
              <a:t>1.4.1_1.2.2</a:t>
            </a:r>
            <a:r>
              <a:rPr lang="ko-KR" altLang="en-US" sz="1000" dirty="0">
                <a:solidFill>
                  <a:srgbClr val="FF0000"/>
                </a:solidFill>
              </a:rPr>
              <a:t> </a:t>
            </a:r>
            <a:r>
              <a:rPr lang="en-US" altLang="ko-KR" sz="1000" dirty="0" err="1">
                <a:solidFill>
                  <a:srgbClr val="FF0000"/>
                </a:solidFill>
              </a:rPr>
              <a:t>srv</a:t>
            </a:r>
            <a:r>
              <a:rPr lang="ko-KR" altLang="en-US" sz="1000" dirty="0">
                <a:solidFill>
                  <a:srgbClr val="FF0000"/>
                </a:solidFill>
              </a:rPr>
              <a:t> 버전 이후로 가능합니다</a:t>
            </a:r>
            <a:r>
              <a:rPr lang="en-US" altLang="ko-KR" sz="1000" dirty="0">
                <a:solidFill>
                  <a:srgbClr val="FF0000"/>
                </a:solidFill>
              </a:rPr>
              <a:t>.</a:t>
            </a:r>
          </a:p>
          <a:p>
            <a:endParaRPr lang="en-US" altLang="ko-KR" sz="10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B64F38C-B946-843D-D9C5-0EFC209CE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150" y="4752000"/>
            <a:ext cx="5473700" cy="171316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19832BC7-B9A0-8B90-16AF-9A3BE578A8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571" y="6788532"/>
            <a:ext cx="5438280" cy="84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0450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CB8D98-666E-5C36-D277-568E24E1A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3">
            <a:extLst>
              <a:ext uri="{FF2B5EF4-FFF2-40B4-BE49-F238E27FC236}">
                <a16:creationId xmlns:a16="http://schemas.microsoft.com/office/drawing/2014/main" id="{9D93593E-C85E-6D12-E301-B50910E07A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4843463" y="9182100"/>
            <a:ext cx="1543050" cy="527050"/>
          </a:xfrm>
        </p:spPr>
        <p:txBody>
          <a:bodyPr/>
          <a:lstStyle/>
          <a:p>
            <a:fld id="{27D43570-4D42-4D4C-8976-69E02350F521}" type="slidenum">
              <a:rPr lang="ko-KR" altLang="en-US" smtClean="0"/>
              <a:t>22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D0E316-6131-7A53-F418-800EBFEAF18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-216023" y="727172"/>
            <a:ext cx="3861047" cy="4859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143000" lvl="2" indent="-228600">
              <a:lnSpc>
                <a:spcPct val="140000"/>
              </a:lnSpc>
            </a:pPr>
            <a:r>
              <a:rPr lang="en-US" altLang="ko-KR" sz="1200" b="1" dirty="0">
                <a:latin typeface="+mj-ea"/>
              </a:rPr>
              <a:t>8. </a:t>
            </a:r>
            <a:r>
              <a:rPr lang="en-US" altLang="ko-KR" sz="1200" b="1" dirty="0" err="1"/>
              <a:t>VoneGO</a:t>
            </a:r>
            <a:r>
              <a:rPr lang="en-US" altLang="ko-KR" sz="1200" b="1" dirty="0"/>
              <a:t> </a:t>
            </a:r>
            <a:r>
              <a:rPr lang="ko-KR" altLang="en-US" sz="1200" b="1" dirty="0"/>
              <a:t>기능 및 설정 개요</a:t>
            </a:r>
            <a:endParaRPr lang="ko-KR" altLang="en-US" sz="1200" dirty="0"/>
          </a:p>
          <a:p>
            <a:pPr marL="1143000" lvl="2" indent="-228600">
              <a:lnSpc>
                <a:spcPct val="140000"/>
              </a:lnSpc>
            </a:pPr>
            <a:endParaRPr lang="ko-KR" altLang="en-US" sz="1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46D8F6-8B59-0802-5331-43E629C41A2A}"/>
              </a:ext>
            </a:extLst>
          </p:cNvPr>
          <p:cNvSpPr txBox="1"/>
          <p:nvPr/>
        </p:nvSpPr>
        <p:spPr>
          <a:xfrm>
            <a:off x="692150" y="1352550"/>
            <a:ext cx="5382965" cy="59400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1200" b="1" dirty="0"/>
              <a:t>■ </a:t>
            </a:r>
            <a:r>
              <a:rPr lang="en-US" altLang="ko-KR" sz="1200" b="1" dirty="0" err="1"/>
              <a:t>VoneGO</a:t>
            </a:r>
            <a:r>
              <a:rPr lang="en-US" altLang="ko-KR" sz="1200" b="1" dirty="0"/>
              <a:t> </a:t>
            </a:r>
            <a:r>
              <a:rPr lang="ko-KR" altLang="en-US" sz="1200" b="1" dirty="0"/>
              <a:t>접근제어 관리자 </a:t>
            </a:r>
            <a:r>
              <a:rPr lang="en-US" altLang="ko-KR" sz="1200" b="1" dirty="0" err="1"/>
              <a:t>ip</a:t>
            </a:r>
            <a:r>
              <a:rPr lang="ko-KR" altLang="en-US" sz="1200" b="1" dirty="0"/>
              <a:t>만 접근되게 </a:t>
            </a:r>
            <a:r>
              <a:rPr lang="ko-KR" altLang="en-US" sz="1200" b="1" dirty="0" err="1"/>
              <a:t>하는방법</a:t>
            </a:r>
            <a:endParaRPr lang="en-US" altLang="ko-KR" sz="1200" b="1" dirty="0"/>
          </a:p>
          <a:p>
            <a:endParaRPr lang="en-US" altLang="ko-KR" sz="1200" b="1" dirty="0"/>
          </a:p>
          <a:p>
            <a:r>
              <a:rPr lang="en-US" altLang="ko-KR" sz="1200" dirty="0"/>
              <a:t>(</a:t>
            </a:r>
            <a:r>
              <a:rPr lang="ko-KR" altLang="en-US" sz="1200" dirty="0"/>
              <a:t>아래의 예는 </a:t>
            </a:r>
            <a:r>
              <a:rPr lang="en-US" altLang="ko-KR" sz="1200" dirty="0" err="1"/>
              <a:t>VoneGO</a:t>
            </a:r>
            <a:r>
              <a:rPr lang="ko-KR" altLang="en-US" sz="1200" dirty="0"/>
              <a:t>의 </a:t>
            </a:r>
            <a:r>
              <a:rPr lang="en-US" altLang="ko-KR" sz="1200" dirty="0"/>
              <a:t>IP</a:t>
            </a:r>
            <a:r>
              <a:rPr lang="ko-KR" altLang="en-US" sz="1200" dirty="0"/>
              <a:t>가 </a:t>
            </a:r>
            <a:r>
              <a:rPr lang="en-US" altLang="ko-KR" sz="1200" dirty="0"/>
              <a:t>192.168.0.66</a:t>
            </a:r>
            <a:r>
              <a:rPr lang="ko-KR" altLang="en-US" sz="1200" dirty="0"/>
              <a:t>이라 가정한 경우입니다</a:t>
            </a:r>
            <a:r>
              <a:rPr lang="en-US" altLang="ko-KR" sz="1200" dirty="0"/>
              <a:t>.)</a:t>
            </a:r>
            <a:br>
              <a:rPr lang="en-US" altLang="ko-KR" sz="1200" dirty="0"/>
            </a:br>
            <a:r>
              <a:rPr lang="en-US" altLang="ko-KR" sz="1200" dirty="0" err="1"/>
              <a:t>cmd</a:t>
            </a:r>
            <a:r>
              <a:rPr lang="ko-KR" altLang="en-US" sz="1200" dirty="0" err="1"/>
              <a:t>명령창</a:t>
            </a:r>
            <a:br>
              <a:rPr lang="ko-KR" altLang="en-US" sz="1200" dirty="0"/>
            </a:br>
            <a:endParaRPr lang="en-US" altLang="ko-KR" sz="1000" dirty="0"/>
          </a:p>
          <a:p>
            <a:r>
              <a:rPr lang="en-US" altLang="ko-KR" sz="900" dirty="0"/>
              <a:t>GET "/</a:t>
            </a:r>
            <a:r>
              <a:rPr lang="en-US" altLang="ko-KR" sz="900" dirty="0" err="1"/>
              <a:t>api</a:t>
            </a:r>
            <a:r>
              <a:rPr lang="en-US" altLang="ko-KR" sz="900" dirty="0"/>
              <a:t>/v1/whitelist"</a:t>
            </a:r>
          </a:p>
          <a:p>
            <a:endParaRPr lang="en-US" altLang="ko-KR" sz="900" dirty="0"/>
          </a:p>
          <a:p>
            <a:r>
              <a:rPr lang="en-US" altLang="ko-KR" sz="900" dirty="0"/>
              <a:t>  : </a:t>
            </a:r>
            <a:r>
              <a:rPr lang="en-US" altLang="ko-KR" sz="900" dirty="0" err="1"/>
              <a:t>VoneGO</a:t>
            </a:r>
            <a:r>
              <a:rPr lang="ko-KR" altLang="en-US" sz="900" dirty="0"/>
              <a:t>의 웹 접근 허용 </a:t>
            </a:r>
            <a:r>
              <a:rPr lang="en-US" altLang="ko-KR" sz="900" dirty="0"/>
              <a:t>IP </a:t>
            </a:r>
            <a:r>
              <a:rPr lang="ko-KR" altLang="en-US" sz="900" dirty="0"/>
              <a:t>목록을 </a:t>
            </a:r>
            <a:r>
              <a:rPr lang="ko-KR" altLang="en-US" sz="900" dirty="0" err="1"/>
              <a:t>얻어옴</a:t>
            </a:r>
            <a:r>
              <a:rPr lang="ko-KR" altLang="en-US" sz="900" dirty="0"/>
              <a:t> 어떤 </a:t>
            </a:r>
            <a:r>
              <a:rPr lang="en-US" altLang="ko-KR" sz="900" dirty="0" err="1"/>
              <a:t>ip</a:t>
            </a:r>
            <a:r>
              <a:rPr lang="ko-KR" altLang="en-US" sz="900" dirty="0"/>
              <a:t>가 </a:t>
            </a:r>
            <a:r>
              <a:rPr lang="ko-KR" altLang="en-US" sz="900" dirty="0" err="1"/>
              <a:t>허용되어있나</a:t>
            </a:r>
            <a:r>
              <a:rPr lang="ko-KR" altLang="en-US" sz="900" dirty="0"/>
              <a:t> 확인용</a:t>
            </a:r>
          </a:p>
          <a:p>
            <a:endParaRPr lang="ko-KR" altLang="en-US" sz="900" dirty="0"/>
          </a:p>
          <a:p>
            <a:r>
              <a:rPr lang="ko-KR" altLang="en-US" sz="900" dirty="0"/>
              <a:t>  </a:t>
            </a:r>
            <a:r>
              <a:rPr lang="en-US" altLang="ko-KR" sz="900" dirty="0"/>
              <a:t>: curl </a:t>
            </a:r>
            <a:r>
              <a:rPr lang="en-US" altLang="ko-KR" sz="900" dirty="0">
                <a:hlinkClick r:id="rId2"/>
              </a:rPr>
              <a:t>http://192.168.0.66/api/v1/whitelist</a:t>
            </a:r>
            <a:endParaRPr lang="en-US" altLang="ko-KR" sz="900" dirty="0"/>
          </a:p>
          <a:p>
            <a:endParaRPr lang="en-US" altLang="ko-KR" sz="900" dirty="0"/>
          </a:p>
          <a:p>
            <a:r>
              <a:rPr lang="en-US" altLang="ko-KR" sz="900" dirty="0"/>
              <a:t>curl "http://192.168.0.131/</a:t>
            </a:r>
            <a:r>
              <a:rPr lang="en-US" altLang="ko-KR" sz="900" dirty="0" err="1"/>
              <a:t>api</a:t>
            </a:r>
            <a:r>
              <a:rPr lang="en-US" altLang="ko-KR" sz="900" dirty="0"/>
              <a:t>/v1/whitelist"</a:t>
            </a:r>
          </a:p>
          <a:p>
            <a:endParaRPr lang="en-US" altLang="ko-KR" sz="900" dirty="0"/>
          </a:p>
          <a:p>
            <a:r>
              <a:rPr lang="en-US" altLang="ko-KR" sz="900" dirty="0"/>
              <a:t> : </a:t>
            </a:r>
            <a:r>
              <a:rPr lang="ko-KR" altLang="en-US" sz="900" dirty="0"/>
              <a:t>빈 배열은 모든 </a:t>
            </a:r>
            <a:r>
              <a:rPr lang="en-US" altLang="ko-KR" sz="900" dirty="0"/>
              <a:t>IP</a:t>
            </a:r>
            <a:r>
              <a:rPr lang="ko-KR" altLang="en-US" sz="900" dirty="0"/>
              <a:t>에 대해서 허용을 의미함</a:t>
            </a:r>
          </a:p>
          <a:p>
            <a:endParaRPr lang="ko-KR" altLang="en-US" sz="900" dirty="0"/>
          </a:p>
          <a:p>
            <a:r>
              <a:rPr lang="en-US" altLang="ko-KR" sz="900" dirty="0"/>
              <a:t>POST "/</a:t>
            </a:r>
            <a:r>
              <a:rPr lang="en-US" altLang="ko-KR" sz="900" dirty="0" err="1"/>
              <a:t>api</a:t>
            </a:r>
            <a:r>
              <a:rPr lang="en-US" altLang="ko-KR" sz="900" dirty="0"/>
              <a:t>/v1/whitelist"</a:t>
            </a:r>
          </a:p>
          <a:p>
            <a:endParaRPr lang="en-US" altLang="ko-KR" sz="900" dirty="0"/>
          </a:p>
          <a:p>
            <a:r>
              <a:rPr lang="en-US" altLang="ko-KR" sz="900" dirty="0"/>
              <a:t>  : </a:t>
            </a:r>
            <a:r>
              <a:rPr lang="en-US" altLang="ko-KR" sz="900" dirty="0" err="1"/>
              <a:t>VoneGO</a:t>
            </a:r>
            <a:r>
              <a:rPr lang="ko-KR" altLang="en-US" sz="900" dirty="0"/>
              <a:t>의 웹 접근 허용 </a:t>
            </a:r>
            <a:r>
              <a:rPr lang="en-US" altLang="ko-KR" sz="900" dirty="0"/>
              <a:t>IP </a:t>
            </a:r>
            <a:r>
              <a:rPr lang="ko-KR" altLang="en-US" sz="900" dirty="0"/>
              <a:t>목록을 설정</a:t>
            </a:r>
          </a:p>
          <a:p>
            <a:endParaRPr lang="ko-KR" altLang="en-US" sz="900" dirty="0"/>
          </a:p>
          <a:p>
            <a:r>
              <a:rPr lang="ko-KR" altLang="en-US" sz="900" dirty="0"/>
              <a:t>  </a:t>
            </a:r>
            <a:r>
              <a:rPr lang="en-US" altLang="ko-KR" sz="900" dirty="0"/>
              <a:t>: </a:t>
            </a:r>
            <a:r>
              <a:rPr lang="ko-KR" altLang="en-US" sz="900" dirty="0"/>
              <a:t>배열 문자 </a:t>
            </a:r>
            <a:r>
              <a:rPr lang="en-US" altLang="ko-KR" sz="900" dirty="0"/>
              <a:t>[ ] </a:t>
            </a:r>
            <a:r>
              <a:rPr lang="ko-KR" altLang="en-US" sz="900" dirty="0"/>
              <a:t>안에 다수의 허용 </a:t>
            </a:r>
            <a:r>
              <a:rPr lang="en-US" altLang="ko-KR" sz="900" dirty="0"/>
              <a:t>IP </a:t>
            </a:r>
            <a:r>
              <a:rPr lang="ko-KR" altLang="en-US" sz="900" dirty="0"/>
              <a:t>문자열을 지정</a:t>
            </a:r>
          </a:p>
          <a:p>
            <a:endParaRPr lang="ko-KR" altLang="en-US" sz="900" dirty="0"/>
          </a:p>
          <a:p>
            <a:r>
              <a:rPr lang="ko-KR" altLang="en-US" sz="900" dirty="0"/>
              <a:t>  </a:t>
            </a:r>
            <a:r>
              <a:rPr lang="en-US" altLang="ko-KR" sz="900" dirty="0"/>
              <a:t>: IP </a:t>
            </a:r>
            <a:r>
              <a:rPr lang="ko-KR" altLang="en-US" sz="900" dirty="0"/>
              <a:t>문자열로 개별 </a:t>
            </a:r>
            <a:r>
              <a:rPr lang="en-US" altLang="ko-KR" sz="900" dirty="0"/>
              <a:t>IP, wildcard(</a:t>
            </a:r>
            <a:r>
              <a:rPr lang="ko-KR" altLang="en-US" sz="900" dirty="0"/>
              <a:t>예</a:t>
            </a:r>
            <a:r>
              <a:rPr lang="en-US" altLang="ko-KR" sz="900" dirty="0"/>
              <a:t>: 192.168.0.*), CIDR(</a:t>
            </a:r>
            <a:r>
              <a:rPr lang="ko-KR" altLang="en-US" sz="900" dirty="0"/>
              <a:t>예</a:t>
            </a:r>
            <a:r>
              <a:rPr lang="en-US" altLang="ko-KR" sz="900" dirty="0"/>
              <a:t>: 192.168.0.0/24) </a:t>
            </a:r>
            <a:r>
              <a:rPr lang="ko-KR" altLang="en-US" sz="900" dirty="0"/>
              <a:t>형식 지정 가능</a:t>
            </a:r>
          </a:p>
          <a:p>
            <a:endParaRPr lang="ko-KR" altLang="en-US" sz="900" dirty="0"/>
          </a:p>
          <a:p>
            <a:r>
              <a:rPr lang="ko-KR" altLang="en-US" sz="900" dirty="0"/>
              <a:t>  </a:t>
            </a:r>
            <a:r>
              <a:rPr lang="en-US" altLang="ko-KR" sz="900" dirty="0"/>
              <a:t>: curl -X POST "http://192.168.0.66/</a:t>
            </a:r>
            <a:r>
              <a:rPr lang="en-US" altLang="ko-KR" sz="900" dirty="0" err="1"/>
              <a:t>api</a:t>
            </a:r>
            <a:r>
              <a:rPr lang="en-US" altLang="ko-KR" sz="900" dirty="0"/>
              <a:t>/v1/whitelist" -H "Content-Type: application/</a:t>
            </a:r>
            <a:r>
              <a:rPr lang="en-US" altLang="ko-KR" sz="900" dirty="0" err="1"/>
              <a:t>json</a:t>
            </a:r>
            <a:r>
              <a:rPr lang="en-US" altLang="ko-KR" sz="900" dirty="0"/>
              <a:t>" -d "{ \"whitelist\": [\"192.168.0.*\"] }"</a:t>
            </a:r>
          </a:p>
          <a:p>
            <a:endParaRPr lang="en-US" altLang="ko-KR" sz="900" dirty="0"/>
          </a:p>
          <a:p>
            <a:r>
              <a:rPr lang="en-US" altLang="ko-KR" sz="900" dirty="0"/>
              <a:t> : curl -X POST "http://192.168.0.131/</a:t>
            </a:r>
            <a:r>
              <a:rPr lang="en-US" altLang="ko-KR" sz="900" dirty="0" err="1"/>
              <a:t>api</a:t>
            </a:r>
            <a:r>
              <a:rPr lang="en-US" altLang="ko-KR" sz="900" dirty="0"/>
              <a:t>/v1/whitelist" -H "Content-Type: application/</a:t>
            </a:r>
            <a:r>
              <a:rPr lang="en-US" altLang="ko-KR" sz="900" dirty="0" err="1"/>
              <a:t>json</a:t>
            </a:r>
            <a:r>
              <a:rPr lang="en-US" altLang="ko-KR" sz="900" dirty="0"/>
              <a:t>" -d "{ \"whitelist\": [\"192.168.0.*\", \"192.168.1.66\"] }"</a:t>
            </a:r>
          </a:p>
          <a:p>
            <a:endParaRPr lang="en-US" altLang="ko-KR" sz="900" dirty="0"/>
          </a:p>
          <a:p>
            <a:r>
              <a:rPr lang="en-US" altLang="ko-KR" sz="900" dirty="0"/>
              <a:t>curl -X POST "http://192.168.0.131/</a:t>
            </a:r>
            <a:r>
              <a:rPr lang="en-US" altLang="ko-KR" sz="900" dirty="0" err="1"/>
              <a:t>api</a:t>
            </a:r>
            <a:r>
              <a:rPr lang="en-US" altLang="ko-KR" sz="900" dirty="0"/>
              <a:t>/v1/whitelist" -H "Content-Type: application/</a:t>
            </a:r>
            <a:r>
              <a:rPr lang="en-US" altLang="ko-KR" sz="900" dirty="0" err="1"/>
              <a:t>json</a:t>
            </a:r>
            <a:r>
              <a:rPr lang="en-US" altLang="ko-KR" sz="900" dirty="0"/>
              <a:t>" -d "{ \"whitelist\": [\"192.168.0.199\", \"192.168.1.66\"] }"</a:t>
            </a:r>
          </a:p>
          <a:p>
            <a:endParaRPr lang="en-US" altLang="ko-KR" sz="900" dirty="0"/>
          </a:p>
          <a:p>
            <a:r>
              <a:rPr lang="en-US" altLang="ko-KR" sz="900" dirty="0"/>
              <a:t>curl -X POST "http://192.168.0.131/</a:t>
            </a:r>
            <a:r>
              <a:rPr lang="en-US" altLang="ko-KR" sz="900" dirty="0" err="1"/>
              <a:t>api</a:t>
            </a:r>
            <a:r>
              <a:rPr lang="en-US" altLang="ko-KR" sz="900" dirty="0"/>
              <a:t>/v1/whitelist" -H "Content-Type: application/</a:t>
            </a:r>
            <a:r>
              <a:rPr lang="en-US" altLang="ko-KR" sz="900" dirty="0" err="1"/>
              <a:t>json</a:t>
            </a:r>
            <a:r>
              <a:rPr lang="en-US" altLang="ko-KR" sz="900" dirty="0"/>
              <a:t>" -d "{ \"whitelist\": [\"192.168.0.199\", \"192.168.1.66\"] }"</a:t>
            </a:r>
          </a:p>
          <a:p>
            <a:endParaRPr lang="en-US" altLang="ko-KR" sz="900" dirty="0"/>
          </a:p>
          <a:p>
            <a:r>
              <a:rPr lang="en-US" altLang="ko-KR" sz="900" dirty="0"/>
              <a:t>curl -X POST "http://192.168.0.131/</a:t>
            </a:r>
            <a:r>
              <a:rPr lang="en-US" altLang="ko-KR" sz="900" dirty="0" err="1"/>
              <a:t>api</a:t>
            </a:r>
            <a:r>
              <a:rPr lang="en-US" altLang="ko-KR" sz="900" dirty="0"/>
              <a:t>/v1/whitelist" -H "Content-Type: application/</a:t>
            </a:r>
            <a:r>
              <a:rPr lang="en-US" altLang="ko-KR" sz="900" dirty="0" err="1"/>
              <a:t>json</a:t>
            </a:r>
            <a:r>
              <a:rPr lang="en-US" altLang="ko-KR" sz="900" dirty="0"/>
              <a:t>" -d "{ \"whitelist\": [\"192.168.0.199\", \"192.168.1.66\",\"192.168.0.159\"] }"</a:t>
            </a:r>
          </a:p>
          <a:p>
            <a:endParaRPr lang="en-US" altLang="ko-KR" sz="1000" dirty="0"/>
          </a:p>
          <a:p>
            <a:r>
              <a:rPr lang="ko-KR" altLang="en-US" sz="1000" dirty="0">
                <a:solidFill>
                  <a:srgbClr val="FF0000"/>
                </a:solidFill>
              </a:rPr>
              <a:t>참고</a:t>
            </a:r>
            <a:r>
              <a:rPr lang="en-US" altLang="ko-KR" sz="1000" dirty="0">
                <a:solidFill>
                  <a:srgbClr val="FF0000"/>
                </a:solidFill>
              </a:rPr>
              <a:t>) LCD </a:t>
            </a:r>
            <a:r>
              <a:rPr lang="ko-KR" altLang="en-US" sz="1000" dirty="0">
                <a:solidFill>
                  <a:srgbClr val="FF0000"/>
                </a:solidFill>
              </a:rPr>
              <a:t>메뉴의 </a:t>
            </a:r>
            <a:r>
              <a:rPr lang="en-US" altLang="ko-KR" sz="1000" dirty="0">
                <a:solidFill>
                  <a:srgbClr val="FF0000"/>
                </a:solidFill>
              </a:rPr>
              <a:t>"SYSTEM/LOAD DEFAULT"</a:t>
            </a:r>
            <a:r>
              <a:rPr lang="ko-KR" altLang="en-US" sz="1000" dirty="0">
                <a:solidFill>
                  <a:srgbClr val="FF0000"/>
                </a:solidFill>
              </a:rPr>
              <a:t>를 통해 설정된 </a:t>
            </a:r>
            <a:r>
              <a:rPr lang="en-US" altLang="ko-KR" sz="1000" dirty="0">
                <a:solidFill>
                  <a:srgbClr val="FF0000"/>
                </a:solidFill>
              </a:rPr>
              <a:t>IP </a:t>
            </a:r>
            <a:r>
              <a:rPr lang="ko-KR" altLang="en-US" sz="1000" dirty="0">
                <a:solidFill>
                  <a:srgbClr val="FF0000"/>
                </a:solidFill>
              </a:rPr>
              <a:t>목록을 초기화할 수 있습니다</a:t>
            </a:r>
            <a:r>
              <a:rPr lang="en-US" altLang="ko-KR" sz="1000" dirty="0">
                <a:solidFill>
                  <a:srgbClr val="FF0000"/>
                </a:solidFill>
              </a:rPr>
              <a:t>.</a:t>
            </a:r>
          </a:p>
          <a:p>
            <a:r>
              <a:rPr lang="en-US" altLang="ko-KR" sz="1000" dirty="0" err="1">
                <a:solidFill>
                  <a:srgbClr val="FF0000"/>
                </a:solidFill>
              </a:rPr>
              <a:t>Fw</a:t>
            </a:r>
            <a:r>
              <a:rPr lang="en-US" altLang="ko-KR" sz="1000" dirty="0">
                <a:solidFill>
                  <a:srgbClr val="FF0000"/>
                </a:solidFill>
              </a:rPr>
              <a:t>-</a:t>
            </a:r>
            <a:r>
              <a:rPr lang="ko-KR" altLang="en-US" sz="1000" dirty="0">
                <a:solidFill>
                  <a:srgbClr val="FF0000"/>
                </a:solidFill>
              </a:rPr>
              <a:t> </a:t>
            </a:r>
            <a:r>
              <a:rPr lang="en-US" altLang="ko-KR" sz="1000" dirty="0">
                <a:solidFill>
                  <a:srgbClr val="FF0000"/>
                </a:solidFill>
              </a:rPr>
              <a:t>1.4.1_1.2.2</a:t>
            </a:r>
            <a:r>
              <a:rPr lang="ko-KR" altLang="en-US" sz="1000" dirty="0">
                <a:solidFill>
                  <a:srgbClr val="FF0000"/>
                </a:solidFill>
              </a:rPr>
              <a:t> </a:t>
            </a:r>
            <a:r>
              <a:rPr lang="en-US" altLang="ko-KR" sz="1000" dirty="0" err="1">
                <a:solidFill>
                  <a:srgbClr val="FF0000"/>
                </a:solidFill>
              </a:rPr>
              <a:t>srv</a:t>
            </a:r>
            <a:r>
              <a:rPr lang="ko-KR" altLang="en-US" sz="1000" dirty="0">
                <a:solidFill>
                  <a:srgbClr val="FF0000"/>
                </a:solidFill>
              </a:rPr>
              <a:t> 버전 이후로 가능합니다</a:t>
            </a:r>
            <a:r>
              <a:rPr lang="en-US" altLang="ko-KR" sz="1000" dirty="0">
                <a:solidFill>
                  <a:srgbClr val="FF0000"/>
                </a:solidFill>
              </a:rPr>
              <a:t>.</a:t>
            </a:r>
          </a:p>
          <a:p>
            <a:endParaRPr lang="en-US" altLang="ko-KR" sz="1000" dirty="0">
              <a:solidFill>
                <a:srgbClr val="FF0000"/>
              </a:solidFill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C41EF866-B079-CF27-66DE-A9298DEE1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4521" y="7148548"/>
            <a:ext cx="2311329" cy="16208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E30787-7CE3-C4D3-2E2E-8D8FACAD8817}"/>
              </a:ext>
            </a:extLst>
          </p:cNvPr>
          <p:cNvSpPr txBox="1">
            <a:spLocks/>
          </p:cNvSpPr>
          <p:nvPr/>
        </p:nvSpPr>
        <p:spPr>
          <a:xfrm>
            <a:off x="717649" y="7753995"/>
            <a:ext cx="2999383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ko-KR" altLang="en-US" sz="1000" dirty="0">
                <a:solidFill>
                  <a:srgbClr val="FF0000"/>
                </a:solidFill>
              </a:rPr>
              <a:t>참고</a:t>
            </a:r>
            <a:r>
              <a:rPr lang="en-US" altLang="ko-KR" sz="1000" dirty="0">
                <a:solidFill>
                  <a:srgbClr val="FF0000"/>
                </a:solidFill>
              </a:rPr>
              <a:t>) LCD </a:t>
            </a:r>
            <a:r>
              <a:rPr lang="ko-KR" altLang="en-US" sz="1000" dirty="0">
                <a:solidFill>
                  <a:srgbClr val="FF0000"/>
                </a:solidFill>
              </a:rPr>
              <a:t>메뉴의 </a:t>
            </a:r>
            <a:r>
              <a:rPr lang="en-US" altLang="ko-KR" sz="1000" dirty="0">
                <a:solidFill>
                  <a:srgbClr val="FF0000"/>
                </a:solidFill>
              </a:rPr>
              <a:t>"SYSTEM/LOAD DEFAULT"</a:t>
            </a:r>
            <a:r>
              <a:rPr lang="ko-KR" altLang="en-US" sz="1000" dirty="0">
                <a:solidFill>
                  <a:srgbClr val="FF0000"/>
                </a:solidFill>
              </a:rPr>
              <a:t>를 통해 설정된 </a:t>
            </a:r>
            <a:r>
              <a:rPr lang="en-US" altLang="ko-KR" sz="1000" dirty="0">
                <a:solidFill>
                  <a:srgbClr val="FF0000"/>
                </a:solidFill>
              </a:rPr>
              <a:t>IP </a:t>
            </a:r>
            <a:r>
              <a:rPr lang="ko-KR" altLang="en-US" sz="1000" dirty="0">
                <a:solidFill>
                  <a:srgbClr val="FF0000"/>
                </a:solidFill>
              </a:rPr>
              <a:t>목록을 초기화할 수 있습니다</a:t>
            </a:r>
            <a:r>
              <a:rPr lang="en-US" altLang="ko-KR" sz="1000" dirty="0">
                <a:solidFill>
                  <a:srgbClr val="FF0000"/>
                </a:solidFill>
              </a:rPr>
              <a:t>.</a:t>
            </a:r>
          </a:p>
          <a:p>
            <a:r>
              <a:rPr lang="en-US" altLang="ko-KR" sz="1000" dirty="0" err="1">
                <a:solidFill>
                  <a:srgbClr val="FF0000"/>
                </a:solidFill>
              </a:rPr>
              <a:t>Fw</a:t>
            </a:r>
            <a:r>
              <a:rPr lang="en-US" altLang="ko-KR" sz="1000" dirty="0">
                <a:solidFill>
                  <a:srgbClr val="FF0000"/>
                </a:solidFill>
              </a:rPr>
              <a:t>-</a:t>
            </a:r>
            <a:r>
              <a:rPr lang="ko-KR" altLang="en-US" sz="1000" dirty="0">
                <a:solidFill>
                  <a:srgbClr val="FF0000"/>
                </a:solidFill>
              </a:rPr>
              <a:t> </a:t>
            </a:r>
            <a:r>
              <a:rPr lang="en-US" altLang="ko-KR" sz="1000" dirty="0">
                <a:solidFill>
                  <a:srgbClr val="FF0000"/>
                </a:solidFill>
              </a:rPr>
              <a:t>1.4.1_1.2.2</a:t>
            </a:r>
            <a:r>
              <a:rPr lang="ko-KR" altLang="en-US" sz="1000" dirty="0">
                <a:solidFill>
                  <a:srgbClr val="FF0000"/>
                </a:solidFill>
              </a:rPr>
              <a:t> </a:t>
            </a:r>
            <a:r>
              <a:rPr lang="en-US" altLang="ko-KR" sz="1000" dirty="0" err="1">
                <a:solidFill>
                  <a:srgbClr val="FF0000"/>
                </a:solidFill>
              </a:rPr>
              <a:t>srv</a:t>
            </a:r>
            <a:r>
              <a:rPr lang="ko-KR" altLang="en-US" sz="1000" dirty="0">
                <a:solidFill>
                  <a:srgbClr val="FF0000"/>
                </a:solidFill>
              </a:rPr>
              <a:t> 버전 이후로 가능합니다</a:t>
            </a:r>
            <a:r>
              <a:rPr lang="en-US" altLang="ko-KR" sz="1000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9" name="그래픽 8">
            <a:extLst>
              <a:ext uri="{FF2B5EF4-FFF2-40B4-BE49-F238E27FC236}">
                <a16:creationId xmlns:a16="http://schemas.microsoft.com/office/drawing/2014/main" id="{2AFC7B48-3A61-1D28-7D9D-4B31222D61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3624096" y="7753995"/>
            <a:ext cx="92936" cy="9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9426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C8AA23-5FE1-1D67-FE44-1EFEFA2DE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래픽 10">
            <a:extLst>
              <a:ext uri="{FF2B5EF4-FFF2-40B4-BE49-F238E27FC236}">
                <a16:creationId xmlns:a16="http://schemas.microsoft.com/office/drawing/2014/main" id="{896BBF5B-BAFD-5CAD-7E85-9960E546502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5312" y="1190263"/>
            <a:ext cx="5667375" cy="8010525"/>
          </a:xfrm>
          <a:prstGeom prst="rect">
            <a:avLst/>
          </a:prstGeom>
        </p:spPr>
      </p:pic>
      <p:sp>
        <p:nvSpPr>
          <p:cNvPr id="2" name="슬라이드 번호 개체 틀 3">
            <a:extLst>
              <a:ext uri="{FF2B5EF4-FFF2-40B4-BE49-F238E27FC236}">
                <a16:creationId xmlns:a16="http://schemas.microsoft.com/office/drawing/2014/main" id="{0F4CD857-3030-088D-CFF6-FACEBB3B88F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4843463" y="9182100"/>
            <a:ext cx="1543050" cy="527050"/>
          </a:xfrm>
        </p:spPr>
        <p:txBody>
          <a:bodyPr/>
          <a:lstStyle/>
          <a:p>
            <a:fld id="{27D43570-4D42-4D4C-8976-69E02350F521}" type="slidenum">
              <a:rPr lang="ko-KR" altLang="en-US" smtClean="0"/>
              <a:t>23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5CAF35-1681-5DBE-6297-6872EBBD8A8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-216023" y="727172"/>
            <a:ext cx="3861047" cy="2274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143000" lvl="2" indent="-228600">
              <a:lnSpc>
                <a:spcPct val="140000"/>
              </a:lnSpc>
            </a:pPr>
            <a:r>
              <a:rPr lang="en-US" altLang="ko-KR" sz="1200" b="1" dirty="0">
                <a:latin typeface="+mj-ea"/>
                <a:ea typeface="+mj-ea"/>
              </a:rPr>
              <a:t>9. </a:t>
            </a:r>
            <a:r>
              <a:rPr lang="ko-KR" altLang="en-US" sz="1200" b="1" dirty="0" err="1">
                <a:latin typeface="+mj-ea"/>
                <a:ea typeface="+mj-ea"/>
              </a:rPr>
              <a:t>방송통신기자재등의</a:t>
            </a:r>
            <a:r>
              <a:rPr lang="ko-KR" altLang="en-US" sz="1200" b="1" dirty="0">
                <a:latin typeface="+mj-ea"/>
                <a:ea typeface="+mj-ea"/>
              </a:rPr>
              <a:t> 적합등록 </a:t>
            </a:r>
            <a:r>
              <a:rPr lang="ko-KR" altLang="en-US" sz="1200" b="1" dirty="0" err="1">
                <a:latin typeface="+mj-ea"/>
                <a:ea typeface="+mj-ea"/>
              </a:rPr>
              <a:t>필증</a:t>
            </a:r>
            <a:endParaRPr lang="en-US" altLang="ko-KR" sz="12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1189696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428D53-D471-C6FB-5EF3-DA292586FA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3">
            <a:extLst>
              <a:ext uri="{FF2B5EF4-FFF2-40B4-BE49-F238E27FC236}">
                <a16:creationId xmlns:a16="http://schemas.microsoft.com/office/drawing/2014/main" id="{946BC689-08D3-82E2-B42E-006F9270130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4843463" y="9182100"/>
            <a:ext cx="1543050" cy="527050"/>
          </a:xfrm>
        </p:spPr>
        <p:txBody>
          <a:bodyPr/>
          <a:lstStyle/>
          <a:p>
            <a:fld id="{27D43570-4D42-4D4C-8976-69E02350F521}" type="slidenum">
              <a:rPr lang="ko-KR" altLang="en-US" smtClean="0"/>
              <a:t>24</a:t>
            </a:fld>
            <a:endParaRPr lang="ko-KR" altLang="en-US" dirty="0"/>
          </a:p>
        </p:txBody>
      </p:sp>
      <p:pic>
        <p:nvPicPr>
          <p:cNvPr id="6" name="그림 5" descr="텍스트, 스크린샷, 폰트, 번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AA01ABEF-8113-D38C-64E1-05943315501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1169310"/>
            <a:ext cx="5676900" cy="80200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6107425-195C-C945-3E31-2FEBC57B373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-216023" y="727172"/>
            <a:ext cx="3861047" cy="2274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143000" lvl="2" indent="-228600">
              <a:lnSpc>
                <a:spcPct val="140000"/>
              </a:lnSpc>
            </a:pPr>
            <a:r>
              <a:rPr lang="en-US" altLang="ko-KR" sz="1200" b="1" dirty="0">
                <a:latin typeface="+mj-ea"/>
                <a:ea typeface="+mj-ea"/>
              </a:rPr>
              <a:t>9.1 </a:t>
            </a:r>
            <a:r>
              <a:rPr lang="ko-KR" altLang="en-US" sz="1200" b="1" dirty="0">
                <a:latin typeface="+mj-ea"/>
                <a:ea typeface="+mj-ea"/>
              </a:rPr>
              <a:t>방송통신기자재 시험성적서</a:t>
            </a:r>
            <a:endParaRPr lang="en-US" altLang="ko-KR" sz="12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287806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4D5E5B-926F-8BD2-2A00-71E7341673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래픽 2">
            <a:extLst>
              <a:ext uri="{FF2B5EF4-FFF2-40B4-BE49-F238E27FC236}">
                <a16:creationId xmlns:a16="http://schemas.microsoft.com/office/drawing/2014/main" id="{6435E335-682A-62A2-0115-57EB8E5ECAB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7750" y="581794"/>
            <a:ext cx="2092053" cy="770756"/>
          </a:xfrm>
          <a:prstGeom prst="rect">
            <a:avLst/>
          </a:prstGeom>
        </p:spPr>
      </p:pic>
      <p:pic>
        <p:nvPicPr>
          <p:cNvPr id="5" name="그래픽 4">
            <a:extLst>
              <a:ext uri="{FF2B5EF4-FFF2-40B4-BE49-F238E27FC236}">
                <a16:creationId xmlns:a16="http://schemas.microsoft.com/office/drawing/2014/main" id="{4FDD2B4E-CDC2-2BBA-B5DE-7F05D0B71DC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30169" y="4146810"/>
            <a:ext cx="2997662" cy="1612379"/>
          </a:xfrm>
          <a:prstGeom prst="rect">
            <a:avLst/>
          </a:prstGeom>
        </p:spPr>
      </p:pic>
      <p:pic>
        <p:nvPicPr>
          <p:cNvPr id="7" name="그래픽 6">
            <a:extLst>
              <a:ext uri="{FF2B5EF4-FFF2-40B4-BE49-F238E27FC236}">
                <a16:creationId xmlns:a16="http://schemas.microsoft.com/office/drawing/2014/main" id="{87F3A88F-DCB8-F073-3CED-F1D81AC3F31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7750" y="8775948"/>
            <a:ext cx="5822500" cy="54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419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>
            <a:grpSpLocks noGrp="1" noUngrp="1" noRot="1" noMove="1" noResize="1"/>
          </p:cNvGrpSpPr>
          <p:nvPr/>
        </p:nvGrpSpPr>
        <p:grpSpPr>
          <a:xfrm>
            <a:off x="827882" y="7401272"/>
            <a:ext cx="5202237" cy="1012825"/>
            <a:chOff x="606425" y="5507831"/>
            <a:chExt cx="5202237" cy="1012825"/>
          </a:xfrm>
        </p:grpSpPr>
        <p:pic>
          <p:nvPicPr>
            <p:cNvPr id="6" name="그림 5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2625" y="5812631"/>
              <a:ext cx="445135" cy="413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12"/>
            <p:cNvGrpSpPr>
              <a:grpSpLocks noGrp="1" noUngrp="1" noRot="1" noMove="1" noResize="1"/>
            </p:cNvGrpSpPr>
            <p:nvPr/>
          </p:nvGrpSpPr>
          <p:grpSpPr bwMode="auto">
            <a:xfrm>
              <a:off x="606425" y="5507831"/>
              <a:ext cx="5202237" cy="1012825"/>
              <a:chOff x="2244" y="9646"/>
              <a:chExt cx="8193" cy="1595"/>
            </a:xfrm>
          </p:grpSpPr>
          <p:sp>
            <p:nvSpPr>
              <p:cNvPr id="8" name="Text Box 13"/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2244" y="10041"/>
                <a:ext cx="1019" cy="7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ko-K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  <a:cs typeface="굴림" pitchFamily="50" charset="-127"/>
                </a:endParaRPr>
              </a:p>
            </p:txBody>
          </p:sp>
          <p:sp>
            <p:nvSpPr>
              <p:cNvPr id="9" name="Text Box 14"/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237" y="9646"/>
                <a:ext cx="7200" cy="1595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just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ko-KR" altLang="en-US" sz="1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휴먼모음T" pitchFamily="18" charset="-127"/>
                    <a:cs typeface="굴림" pitchFamily="50" charset="-127"/>
                  </a:rPr>
                  <a:t>하드웨어 설치를 진행하기 전에 설치할 시스템의 전원을 </a:t>
                </a:r>
                <a:r>
                  <a:rPr kumimoji="1" lang="en-US" altLang="ko-KR" sz="1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휴먼모음T" pitchFamily="18" charset="-127"/>
                    <a:cs typeface="굴림" pitchFamily="50" charset="-127"/>
                  </a:rPr>
                  <a:t>off</a:t>
                </a:r>
                <a:r>
                  <a:rPr kumimoji="1" lang="ko-KR" altLang="en-US" sz="1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휴먼모음T" pitchFamily="18" charset="-127"/>
                    <a:cs typeface="굴림" pitchFamily="50" charset="-127"/>
                  </a:rPr>
                  <a:t>한 후 전원 공급 장치의 금속 면과 같은 접지 면을 접촉하여 신체 내의 정전기를 방전하기 바랍니다</a:t>
                </a:r>
                <a:r>
                  <a:rPr kumimoji="1" lang="en-US" altLang="ko-KR" sz="1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휴먼모음T" pitchFamily="18" charset="-127"/>
                    <a:cs typeface="굴림" pitchFamily="50" charset="-127"/>
                  </a:rPr>
                  <a:t>.</a:t>
                </a:r>
              </a:p>
              <a:p>
                <a:pPr marL="0" marR="0" lvl="0" indent="0" algn="just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ko-KR" altLang="en-US" sz="1000" dirty="0">
                    <a:latin typeface="Tahoma" pitchFamily="34" charset="0"/>
                    <a:ea typeface="휴먼모음T" pitchFamily="18" charset="-127"/>
                    <a:cs typeface="굴림" pitchFamily="50" charset="-127"/>
                  </a:rPr>
                  <a:t>하드웨어 제거를 진행할 때에는 접지 면을 마지막으로 분리하기 바랍니다</a:t>
                </a:r>
                <a:r>
                  <a:rPr kumimoji="1" lang="en-US" altLang="ko-KR" sz="1000" dirty="0">
                    <a:latin typeface="Tahoma" pitchFamily="34" charset="0"/>
                    <a:ea typeface="휴먼모음T" pitchFamily="18" charset="-127"/>
                    <a:cs typeface="굴림" pitchFamily="50" charset="-127"/>
                  </a:rPr>
                  <a:t>.</a:t>
                </a:r>
                <a:endParaRPr kumimoji="1" lang="en-US" altLang="ko-KR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휴먼모음T" pitchFamily="18" charset="-127"/>
                  <a:cs typeface="굴림" pitchFamily="50" charset="-127"/>
                </a:endParaRPr>
              </a:p>
              <a:p>
                <a:pPr marL="0" marR="0" lvl="0" indent="0" algn="just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ko-KR" altLang="en-US" sz="1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휴먼모음T" pitchFamily="18" charset="-127"/>
                    <a:cs typeface="굴림" pitchFamily="50" charset="-127"/>
                  </a:rPr>
                  <a:t>제조 업체는 무허가 서비스 업자에 의한 부적절한 부품 사용으로 발생한 직접 또는 간접 피해에 대한 책임이 없음을 가정 합니다</a:t>
                </a:r>
                <a:r>
                  <a:rPr kumimoji="1" lang="en-US" altLang="ko-KR" sz="1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휴먼모음T" pitchFamily="18" charset="-127"/>
                    <a:cs typeface="굴림" pitchFamily="50" charset="-127"/>
                  </a:rPr>
                  <a:t>.</a:t>
                </a:r>
              </a:p>
              <a:p>
                <a:pPr marL="0" marR="0" lvl="0" indent="0" algn="just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ko-KR" altLang="en-US" sz="1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휴먼모음T" pitchFamily="18" charset="-127"/>
                    <a:cs typeface="굴림" pitchFamily="50" charset="-127"/>
                  </a:rPr>
                  <a:t>설치도중 전원이 공급이 될 경우 시스템 부품 및 신체에 피해를 가져올 수 있습니다</a:t>
                </a:r>
                <a:r>
                  <a:rPr kumimoji="1" lang="en-US" altLang="ko-KR" sz="1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휴먼모음T" pitchFamily="18" charset="-127"/>
                    <a:cs typeface="굴림" pitchFamily="50" charset="-127"/>
                  </a:rPr>
                  <a:t>.</a:t>
                </a:r>
                <a:endParaRPr kumimoji="1" lang="ko-KR" altLang="ko-KR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  <a:cs typeface="굴림" pitchFamily="50" charset="-127"/>
                </a:endParaRPr>
              </a:p>
            </p:txBody>
          </p:sp>
        </p:grpSp>
      </p:grp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549D53FB-A447-37E7-DCB1-854F3018714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/>
          <a:p>
            <a:fld id="{379FB700-1487-40FF-9268-D50EF430116D}" type="slidenum">
              <a:rPr lang="ko-KR" altLang="en-US" smtClean="0"/>
              <a:t>3</a:t>
            </a:fld>
            <a:endParaRPr lang="ko-KR" altLang="en-US"/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D1BE7479-56F0-FC31-7804-43B05F3B281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37518" y="1075551"/>
            <a:ext cx="5382965" cy="5694110"/>
            <a:chOff x="572073" y="1075551"/>
            <a:chExt cx="5382965" cy="569411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4ACF1DA-9918-0254-ED8B-2B9C970A88C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2073" y="1075551"/>
              <a:ext cx="5029122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ko-KR" altLang="en-US" b="1" dirty="0"/>
                <a:t>설치 전 주의사항</a:t>
              </a:r>
              <a:endParaRPr lang="ko-KR" altLang="ko-KR" b="1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F85C3B1-F307-AA5C-F7F9-AAEBD3C93000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2073" y="1603375"/>
              <a:ext cx="5382965" cy="516628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40000"/>
                </a:lnSpc>
              </a:pPr>
              <a:r>
                <a:rPr lang="ko-KR" altLang="en-US" sz="900" dirty="0">
                  <a:latin typeface="+mj-ea"/>
                  <a:ea typeface="+mj-ea"/>
                </a:rPr>
                <a:t>제품을 설치하고 사용할 때 신체적 손상을 일으킬 수 있는 상황에 대비하여 사용자가 기본적으로 알고 있어야 할 주의 사항에 관해 설명하고 있습니다</a:t>
              </a:r>
              <a:r>
                <a:rPr lang="en-US" altLang="ko-KR" sz="900" dirty="0">
                  <a:latin typeface="+mj-ea"/>
                  <a:ea typeface="+mj-ea"/>
                </a:rPr>
                <a:t>.</a:t>
              </a:r>
            </a:p>
            <a:p>
              <a:pPr algn="just">
                <a:lnSpc>
                  <a:spcPct val="140000"/>
                </a:lnSpc>
              </a:pPr>
              <a:r>
                <a:rPr lang="ko-KR" altLang="en-US" sz="900" dirty="0">
                  <a:latin typeface="+mj-ea"/>
                  <a:ea typeface="+mj-ea"/>
                </a:rPr>
                <a:t>따라서 제품을 설치하거나 사용하기 전에</a:t>
              </a:r>
              <a:r>
                <a:rPr lang="en-US" altLang="ko-KR" sz="900" dirty="0">
                  <a:latin typeface="+mj-ea"/>
                  <a:ea typeface="+mj-ea"/>
                </a:rPr>
                <a:t>,</a:t>
              </a:r>
              <a:r>
                <a:rPr lang="ko-KR" altLang="en-US" sz="900" dirty="0">
                  <a:latin typeface="+mj-ea"/>
                  <a:ea typeface="+mj-ea"/>
                </a:rPr>
                <a:t> 반드시 여기에서 설명한 내용을 숙지해두도록 합니다</a:t>
              </a:r>
              <a:r>
                <a:rPr lang="en-US" altLang="ko-KR" sz="900" dirty="0">
                  <a:latin typeface="+mj-ea"/>
                  <a:ea typeface="+mj-ea"/>
                </a:rPr>
                <a:t>.</a:t>
              </a:r>
            </a:p>
            <a:p>
              <a:pPr algn="just">
                <a:lnSpc>
                  <a:spcPct val="140000"/>
                </a:lnSpc>
              </a:pPr>
              <a:endParaRPr lang="en-US" altLang="ko-KR" sz="1000" dirty="0">
                <a:latin typeface="+mj-ea"/>
                <a:ea typeface="+mj-ea"/>
              </a:endParaRPr>
            </a:p>
            <a:p>
              <a:pPr algn="just">
                <a:lnSpc>
                  <a:spcPct val="140000"/>
                </a:lnSpc>
              </a:pPr>
              <a:r>
                <a:rPr lang="ko-KR" altLang="en-US" sz="1200" b="1" dirty="0">
                  <a:latin typeface="+mj-ea"/>
                  <a:ea typeface="+mj-ea"/>
                </a:rPr>
                <a:t>일반적인 주의사항</a:t>
              </a:r>
              <a:endParaRPr lang="en-US" altLang="ko-KR" sz="1000" b="1" dirty="0">
                <a:latin typeface="+mj-ea"/>
                <a:ea typeface="+mj-ea"/>
              </a:endParaRPr>
            </a:p>
            <a:p>
              <a:pPr algn="just">
                <a:lnSpc>
                  <a:spcPct val="140000"/>
                </a:lnSpc>
              </a:pPr>
              <a:endParaRPr lang="en-US" altLang="ko-KR" sz="1000" dirty="0">
                <a:latin typeface="+mj-ea"/>
                <a:ea typeface="+mj-ea"/>
              </a:endParaRPr>
            </a:p>
            <a:p>
              <a:pPr algn="just">
                <a:lnSpc>
                  <a:spcPct val="140000"/>
                </a:lnSpc>
              </a:pPr>
              <a:r>
                <a:rPr lang="ko-KR" altLang="en-US" sz="1000" dirty="0">
                  <a:latin typeface="+mj-ea"/>
                  <a:ea typeface="+mj-ea"/>
                </a:rPr>
                <a:t>● 제품을 설치하는 도중이나 설치한 후에도 제품이 설치된 주변을 깨끗하고 먼지가 없도록 유</a:t>
              </a:r>
              <a:endParaRPr lang="en-US" altLang="ko-KR" sz="1000" dirty="0">
                <a:latin typeface="+mj-ea"/>
                <a:ea typeface="+mj-ea"/>
              </a:endParaRPr>
            </a:p>
            <a:p>
              <a:pPr algn="just">
                <a:lnSpc>
                  <a:spcPct val="140000"/>
                </a:lnSpc>
              </a:pPr>
              <a:r>
                <a:rPr lang="en-US" altLang="ko-KR" sz="1000" dirty="0">
                  <a:latin typeface="+mj-ea"/>
                  <a:ea typeface="+mj-ea"/>
                </a:rPr>
                <a:t>    </a:t>
              </a:r>
              <a:r>
                <a:rPr lang="ko-KR" altLang="en-US" sz="1000" dirty="0">
                  <a:latin typeface="+mj-ea"/>
                  <a:ea typeface="+mj-ea"/>
                </a:rPr>
                <a:t>지해야 합니다</a:t>
              </a:r>
              <a:r>
                <a:rPr lang="en-US" altLang="ko-KR" sz="1000" dirty="0">
                  <a:latin typeface="+mj-ea"/>
                  <a:ea typeface="+mj-ea"/>
                </a:rPr>
                <a:t>. </a:t>
              </a:r>
              <a:r>
                <a:rPr lang="ko-KR" altLang="en-US" sz="1000" dirty="0">
                  <a:latin typeface="+mj-ea"/>
                  <a:ea typeface="+mj-ea"/>
                </a:rPr>
                <a:t>제품의 덮개를 열었을 때에는 덮개를 안전한 곳에 놓아두어야 합니다</a:t>
              </a:r>
              <a:r>
                <a:rPr lang="en-US" altLang="ko-KR" sz="1000" dirty="0">
                  <a:latin typeface="+mj-ea"/>
                  <a:ea typeface="+mj-ea"/>
                </a:rPr>
                <a:t>.</a:t>
              </a:r>
            </a:p>
            <a:p>
              <a:pPr algn="just">
                <a:lnSpc>
                  <a:spcPct val="140000"/>
                </a:lnSpc>
              </a:pPr>
              <a:r>
                <a:rPr lang="ko-KR" altLang="en-US" sz="1000" dirty="0">
                  <a:latin typeface="+mj-ea"/>
                  <a:ea typeface="+mj-ea"/>
                </a:rPr>
                <a:t>● 사람이 부상을 당할 수도 있으므로 도구나 케이블 등을 통로에 놓아두지 않도록 합니다</a:t>
              </a:r>
              <a:r>
                <a:rPr lang="en-US" altLang="ko-KR" sz="1000" dirty="0">
                  <a:latin typeface="+mj-ea"/>
                  <a:ea typeface="+mj-ea"/>
                </a:rPr>
                <a:t>.</a:t>
              </a:r>
            </a:p>
            <a:p>
              <a:pPr algn="just">
                <a:lnSpc>
                  <a:spcPct val="140000"/>
                </a:lnSpc>
              </a:pPr>
              <a:r>
                <a:rPr lang="ko-KR" altLang="en-US" sz="1000" dirty="0">
                  <a:latin typeface="+mj-ea"/>
                  <a:ea typeface="+mj-ea"/>
                </a:rPr>
                <a:t>● 제품을 설치할 때</a:t>
              </a:r>
              <a:r>
                <a:rPr lang="en-US" altLang="ko-KR" sz="1000" dirty="0">
                  <a:latin typeface="+mj-ea"/>
                  <a:ea typeface="+mj-ea"/>
                </a:rPr>
                <a:t>, </a:t>
              </a:r>
              <a:r>
                <a:rPr lang="ko-KR" altLang="en-US" sz="1000" dirty="0">
                  <a:latin typeface="+mj-ea"/>
                  <a:ea typeface="+mj-ea"/>
                </a:rPr>
                <a:t>헐렁한 옷이나 넥타이</a:t>
              </a:r>
              <a:r>
                <a:rPr lang="en-US" altLang="ko-KR" sz="1000" dirty="0">
                  <a:latin typeface="+mj-ea"/>
                  <a:ea typeface="+mj-ea"/>
                </a:rPr>
                <a:t>, </a:t>
              </a:r>
              <a:r>
                <a:rPr lang="ko-KR" altLang="en-US" sz="1000" dirty="0">
                  <a:latin typeface="+mj-ea"/>
                  <a:ea typeface="+mj-ea"/>
                </a:rPr>
                <a:t>스카프</a:t>
              </a:r>
              <a:r>
                <a:rPr lang="en-US" altLang="ko-KR" sz="1000" dirty="0">
                  <a:latin typeface="+mj-ea"/>
                  <a:ea typeface="+mj-ea"/>
                </a:rPr>
                <a:t>, </a:t>
              </a:r>
              <a:r>
                <a:rPr lang="ko-KR" altLang="en-US" sz="1000" dirty="0">
                  <a:latin typeface="+mj-ea"/>
                  <a:ea typeface="+mj-ea"/>
                </a:rPr>
                <a:t>옷 소매 등이 제품에 끼일 수 있으므로 헐</a:t>
              </a:r>
              <a:endParaRPr lang="en-US" altLang="ko-KR" sz="1000" dirty="0">
                <a:latin typeface="+mj-ea"/>
                <a:ea typeface="+mj-ea"/>
              </a:endParaRPr>
            </a:p>
            <a:p>
              <a:pPr algn="just">
                <a:lnSpc>
                  <a:spcPct val="140000"/>
                </a:lnSpc>
              </a:pPr>
              <a:r>
                <a:rPr lang="en-US" altLang="ko-KR" sz="1000" dirty="0">
                  <a:latin typeface="+mj-ea"/>
                  <a:ea typeface="+mj-ea"/>
                </a:rPr>
                <a:t>   </a:t>
              </a:r>
              <a:r>
                <a:rPr lang="ko-KR" altLang="en-US" sz="1000" dirty="0" err="1">
                  <a:latin typeface="+mj-ea"/>
                  <a:ea typeface="+mj-ea"/>
                </a:rPr>
                <a:t>렁한</a:t>
              </a:r>
              <a:r>
                <a:rPr lang="ko-KR" altLang="en-US" sz="1000" dirty="0">
                  <a:latin typeface="+mj-ea"/>
                  <a:ea typeface="+mj-ea"/>
                </a:rPr>
                <a:t> 옷은 입지 않도록 하고</a:t>
              </a:r>
              <a:r>
                <a:rPr lang="en-US" altLang="ko-KR" sz="1000" dirty="0">
                  <a:latin typeface="+mj-ea"/>
                  <a:ea typeface="+mj-ea"/>
                </a:rPr>
                <a:t>, </a:t>
              </a:r>
              <a:r>
                <a:rPr lang="ko-KR" altLang="en-US" sz="1000" dirty="0">
                  <a:latin typeface="+mj-ea"/>
                  <a:ea typeface="+mj-ea"/>
                </a:rPr>
                <a:t>넥타이나 스카프는 늘어지지 않도록 하며</a:t>
              </a:r>
              <a:r>
                <a:rPr lang="en-US" altLang="ko-KR" sz="1000" dirty="0">
                  <a:latin typeface="+mj-ea"/>
                  <a:ea typeface="+mj-ea"/>
                </a:rPr>
                <a:t>, </a:t>
              </a:r>
              <a:r>
                <a:rPr lang="ko-KR" altLang="en-US" sz="1000" dirty="0">
                  <a:latin typeface="+mj-ea"/>
                  <a:ea typeface="+mj-ea"/>
                </a:rPr>
                <a:t>소매는 접어서 </a:t>
              </a:r>
              <a:r>
                <a:rPr lang="ko-KR" altLang="en-US" sz="1000" dirty="0" err="1">
                  <a:latin typeface="+mj-ea"/>
                  <a:ea typeface="+mj-ea"/>
                </a:rPr>
                <a:t>올리</a:t>
              </a:r>
              <a:endParaRPr lang="en-US" altLang="ko-KR" sz="1000" dirty="0">
                <a:latin typeface="+mj-ea"/>
                <a:ea typeface="+mj-ea"/>
              </a:endParaRPr>
            </a:p>
            <a:p>
              <a:pPr algn="just">
                <a:lnSpc>
                  <a:spcPct val="140000"/>
                </a:lnSpc>
              </a:pPr>
              <a:r>
                <a:rPr lang="en-US" altLang="ko-KR" sz="1000" dirty="0">
                  <a:latin typeface="+mj-ea"/>
                  <a:ea typeface="+mj-ea"/>
                </a:rPr>
                <a:t>   </a:t>
              </a:r>
              <a:r>
                <a:rPr lang="ko-KR" altLang="en-US" sz="1000" dirty="0">
                  <a:latin typeface="+mj-ea"/>
                  <a:ea typeface="+mj-ea"/>
                </a:rPr>
                <a:t>도록 합니다</a:t>
              </a:r>
              <a:r>
                <a:rPr lang="en-US" altLang="ko-KR" sz="1000" dirty="0">
                  <a:latin typeface="+mj-ea"/>
                  <a:ea typeface="+mj-ea"/>
                </a:rPr>
                <a:t>.</a:t>
              </a:r>
            </a:p>
            <a:p>
              <a:pPr algn="just">
                <a:lnSpc>
                  <a:spcPct val="140000"/>
                </a:lnSpc>
              </a:pPr>
              <a:r>
                <a:rPr lang="ko-KR" altLang="en-US" sz="1000" dirty="0">
                  <a:latin typeface="+mj-ea"/>
                  <a:ea typeface="+mj-ea"/>
                </a:rPr>
                <a:t>● 사람이나 장비에 손상을 입힐 수 있는 어떤 행동도 하지 않도록 합니다</a:t>
              </a:r>
              <a:r>
                <a:rPr lang="en-US" altLang="ko-KR" sz="1000" dirty="0">
                  <a:latin typeface="+mj-ea"/>
                  <a:ea typeface="+mj-ea"/>
                </a:rPr>
                <a:t>.</a:t>
              </a:r>
            </a:p>
            <a:p>
              <a:pPr algn="just">
                <a:lnSpc>
                  <a:spcPct val="140000"/>
                </a:lnSpc>
              </a:pPr>
              <a:r>
                <a:rPr lang="ko-KR" altLang="en-US" sz="1000" dirty="0">
                  <a:latin typeface="+mj-ea"/>
                  <a:ea typeface="+mj-ea"/>
                </a:rPr>
                <a:t>● 제품의 성능 확장이나 고장 수리를 위해 제품의 덮개를 열고 작업해야 하는 경우에는 </a:t>
              </a:r>
              <a:r>
                <a:rPr lang="ko-KR" altLang="en-US" sz="1000" dirty="0" err="1">
                  <a:latin typeface="+mj-ea"/>
                  <a:ea typeface="+mj-ea"/>
                </a:rPr>
                <a:t>반드</a:t>
              </a:r>
              <a:endParaRPr lang="en-US" altLang="ko-KR" sz="1000" dirty="0">
                <a:latin typeface="+mj-ea"/>
                <a:ea typeface="+mj-ea"/>
              </a:endParaRPr>
            </a:p>
            <a:p>
              <a:pPr algn="just">
                <a:lnSpc>
                  <a:spcPct val="140000"/>
                </a:lnSpc>
              </a:pPr>
              <a:r>
                <a:rPr lang="en-US" altLang="ko-KR" sz="1000" dirty="0">
                  <a:latin typeface="+mj-ea"/>
                  <a:ea typeface="+mj-ea"/>
                </a:rPr>
                <a:t>   </a:t>
              </a:r>
              <a:r>
                <a:rPr lang="ko-KR" altLang="en-US" sz="1000" dirty="0">
                  <a:latin typeface="+mj-ea"/>
                  <a:ea typeface="+mj-ea"/>
                </a:rPr>
                <a:t>시 구입처로 연락하여 전문가의 도움을 받도록 합니다</a:t>
              </a:r>
              <a:endParaRPr lang="en-US" altLang="ko-KR" sz="1000" dirty="0">
                <a:latin typeface="+mj-ea"/>
                <a:ea typeface="+mj-ea"/>
              </a:endParaRPr>
            </a:p>
            <a:p>
              <a:pPr algn="just">
                <a:lnSpc>
                  <a:spcPct val="140000"/>
                </a:lnSpc>
              </a:pPr>
              <a:endParaRPr lang="en-US" altLang="ko-KR" sz="1000" dirty="0">
                <a:latin typeface="+mj-ea"/>
                <a:ea typeface="+mj-ea"/>
              </a:endParaRPr>
            </a:p>
            <a:p>
              <a:pPr algn="just">
                <a:lnSpc>
                  <a:spcPct val="140000"/>
                </a:lnSpc>
              </a:pPr>
              <a:r>
                <a:rPr lang="ko-KR" altLang="en-US" sz="1200" b="1" dirty="0">
                  <a:latin typeface="+mj-ea"/>
                  <a:ea typeface="+mj-ea"/>
                </a:rPr>
                <a:t>전원 관련 주의사항</a:t>
              </a:r>
              <a:endParaRPr lang="en-US" altLang="ko-KR" sz="1200" b="1" dirty="0">
                <a:latin typeface="+mj-ea"/>
                <a:ea typeface="+mj-ea"/>
              </a:endParaRPr>
            </a:p>
            <a:p>
              <a:pPr algn="just">
                <a:lnSpc>
                  <a:spcPct val="140000"/>
                </a:lnSpc>
              </a:pPr>
              <a:endParaRPr lang="en-US" altLang="ko-KR" sz="1000" dirty="0">
                <a:latin typeface="+mj-ea"/>
                <a:ea typeface="+mj-ea"/>
              </a:endParaRPr>
            </a:p>
            <a:p>
              <a:pPr algn="just">
                <a:lnSpc>
                  <a:spcPct val="140000"/>
                </a:lnSpc>
              </a:pPr>
              <a:r>
                <a:rPr lang="ko-KR" altLang="en-US" sz="1000" dirty="0">
                  <a:latin typeface="+mj-ea"/>
                  <a:ea typeface="+mj-ea"/>
                </a:rPr>
                <a:t>● 제품에 전원을 연결할 때는 배선에 과부하가 걸리지 않는지 먼저 확인하도록 합니다</a:t>
              </a:r>
              <a:r>
                <a:rPr lang="en-US" altLang="ko-KR" sz="1000" dirty="0">
                  <a:latin typeface="+mj-ea"/>
                  <a:ea typeface="+mj-ea"/>
                </a:rPr>
                <a:t>.</a:t>
              </a:r>
            </a:p>
            <a:p>
              <a:pPr algn="just">
                <a:lnSpc>
                  <a:spcPct val="140000"/>
                </a:lnSpc>
              </a:pPr>
              <a:r>
                <a:rPr lang="ko-KR" altLang="en-US" sz="1000" dirty="0">
                  <a:latin typeface="+mj-ea"/>
                  <a:ea typeface="+mj-ea"/>
                </a:rPr>
                <a:t>● 제품에 전원을 연결할 때는 반지나 목걸이</a:t>
              </a:r>
              <a:r>
                <a:rPr lang="en-US" altLang="ko-KR" sz="1000" dirty="0">
                  <a:latin typeface="+mj-ea"/>
                  <a:ea typeface="+mj-ea"/>
                </a:rPr>
                <a:t>, </a:t>
              </a:r>
              <a:r>
                <a:rPr lang="ko-KR" altLang="en-US" sz="1000" dirty="0">
                  <a:latin typeface="+mj-ea"/>
                  <a:ea typeface="+mj-ea"/>
                </a:rPr>
                <a:t>시계와 같은 장신구를 착용하지 않도록 합니다</a:t>
              </a:r>
              <a:r>
                <a:rPr lang="en-US" altLang="ko-KR" sz="1000" dirty="0">
                  <a:latin typeface="+mj-ea"/>
                  <a:ea typeface="+mj-ea"/>
                </a:rPr>
                <a:t>.</a:t>
              </a:r>
            </a:p>
            <a:p>
              <a:pPr algn="just">
                <a:lnSpc>
                  <a:spcPct val="140000"/>
                </a:lnSpc>
              </a:pPr>
              <a:r>
                <a:rPr lang="en-US" altLang="ko-KR" sz="1000" dirty="0">
                  <a:latin typeface="+mj-ea"/>
                  <a:ea typeface="+mj-ea"/>
                </a:rPr>
                <a:t>    </a:t>
              </a:r>
              <a:r>
                <a:rPr lang="ko-KR" altLang="en-US" sz="1000" dirty="0">
                  <a:latin typeface="+mj-ea"/>
                  <a:ea typeface="+mj-ea"/>
                </a:rPr>
                <a:t>이러한 장신구가 전원이나 그라운드에 연결되면 부품이 타버릴 위험이 있습니다</a:t>
              </a:r>
              <a:r>
                <a:rPr lang="en-US" altLang="ko-KR" sz="1000" dirty="0">
                  <a:latin typeface="+mj-ea"/>
                  <a:ea typeface="+mj-ea"/>
                </a:rPr>
                <a:t>.</a:t>
              </a:r>
            </a:p>
            <a:p>
              <a:pPr algn="just">
                <a:lnSpc>
                  <a:spcPct val="140000"/>
                </a:lnSpc>
              </a:pPr>
              <a:r>
                <a:rPr lang="ko-KR" altLang="en-US" sz="1000" dirty="0">
                  <a:latin typeface="+mj-ea"/>
                  <a:ea typeface="+mj-ea"/>
                </a:rPr>
                <a:t>● 작업하는 공간에서 위험이 발생할 소지가 있는지 항상 확인하도록 합니다</a:t>
              </a:r>
              <a:r>
                <a:rPr lang="en-US" altLang="ko-KR" sz="1000" dirty="0">
                  <a:latin typeface="+mj-ea"/>
                  <a:ea typeface="+mj-ea"/>
                </a:rPr>
                <a:t>. </a:t>
              </a:r>
              <a:r>
                <a:rPr lang="ko-KR" altLang="en-US" sz="1000" dirty="0">
                  <a:latin typeface="+mj-ea"/>
                  <a:ea typeface="+mj-ea"/>
                </a:rPr>
                <a:t>젖은 바닥이나 </a:t>
              </a:r>
              <a:endParaRPr lang="en-US" altLang="ko-KR" sz="1000" dirty="0">
                <a:latin typeface="+mj-ea"/>
                <a:ea typeface="+mj-ea"/>
              </a:endParaRPr>
            </a:p>
            <a:p>
              <a:pPr algn="just">
                <a:lnSpc>
                  <a:spcPct val="140000"/>
                </a:lnSpc>
              </a:pPr>
              <a:r>
                <a:rPr lang="en-US" altLang="ko-KR" sz="1000" dirty="0">
                  <a:latin typeface="+mj-ea"/>
                  <a:ea typeface="+mj-ea"/>
                </a:rPr>
                <a:t>   </a:t>
              </a:r>
              <a:r>
                <a:rPr lang="ko-KR" altLang="en-US" sz="1000" dirty="0">
                  <a:latin typeface="+mj-ea"/>
                  <a:ea typeface="+mj-ea"/>
                </a:rPr>
                <a:t>접지 되지 않은 전원 확장 케이블</a:t>
              </a:r>
              <a:r>
                <a:rPr lang="en-US" altLang="ko-KR" sz="1000" dirty="0">
                  <a:latin typeface="+mj-ea"/>
                  <a:ea typeface="+mj-ea"/>
                </a:rPr>
                <a:t>, </a:t>
              </a:r>
              <a:r>
                <a:rPr lang="ko-KR" altLang="en-US" sz="1000" dirty="0">
                  <a:latin typeface="+mj-ea"/>
                  <a:ea typeface="+mj-ea"/>
                </a:rPr>
                <a:t>닳아서 내부가 보이는 전원 코드</a:t>
              </a:r>
              <a:r>
                <a:rPr lang="en-US" altLang="ko-KR" sz="1000" dirty="0">
                  <a:latin typeface="+mj-ea"/>
                  <a:ea typeface="+mj-ea"/>
                </a:rPr>
                <a:t>, </a:t>
              </a:r>
              <a:r>
                <a:rPr lang="ko-KR" altLang="en-US" sz="1000" dirty="0">
                  <a:latin typeface="+mj-ea"/>
                  <a:ea typeface="+mj-ea"/>
                </a:rPr>
                <a:t>안전 접지 시설이 되어 </a:t>
              </a:r>
              <a:endParaRPr lang="en-US" altLang="ko-KR" sz="1000" dirty="0">
                <a:latin typeface="+mj-ea"/>
                <a:ea typeface="+mj-ea"/>
              </a:endParaRPr>
            </a:p>
            <a:p>
              <a:pPr algn="just">
                <a:lnSpc>
                  <a:spcPct val="140000"/>
                </a:lnSpc>
              </a:pPr>
              <a:r>
                <a:rPr lang="en-US" altLang="ko-KR" sz="1000" dirty="0">
                  <a:latin typeface="+mj-ea"/>
                  <a:ea typeface="+mj-ea"/>
                </a:rPr>
                <a:t>   </a:t>
              </a:r>
              <a:r>
                <a:rPr lang="ko-KR" altLang="en-US" sz="1000" dirty="0">
                  <a:latin typeface="+mj-ea"/>
                  <a:ea typeface="+mj-ea"/>
                </a:rPr>
                <a:t>있지 않은 바닥 등이 있는지 반드시 확인합니다</a:t>
              </a:r>
              <a:r>
                <a:rPr lang="en-US" altLang="ko-KR" sz="1000" dirty="0">
                  <a:latin typeface="+mj-ea"/>
                  <a:ea typeface="+mj-ea"/>
                </a:rPr>
                <a:t>.</a:t>
              </a:r>
              <a:endParaRPr lang="ko-KR" altLang="ko-KR" sz="1000" dirty="0">
                <a:latin typeface="+mj-ea"/>
                <a:ea typeface="+mj-ea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5CD09B10-4A95-306B-DE94-DE5F8AAB858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/>
          <a:p>
            <a:fld id="{379FB700-1487-40FF-9268-D50EF430116D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7BD865-39B6-BACC-0030-F3A7E82F441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37518" y="1075551"/>
            <a:ext cx="502912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b="1" dirty="0"/>
              <a:t>Contents</a:t>
            </a:r>
            <a:endParaRPr lang="ko-KR" altLang="ko-KR" b="1" dirty="0"/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06B5FA07-71E1-1E96-9B6C-4EFBFEBF061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736747" y="1936785"/>
            <a:ext cx="3384506" cy="4673267"/>
            <a:chOff x="1601758" y="1936785"/>
            <a:chExt cx="3384506" cy="4673267"/>
          </a:xfrm>
        </p:grpSpPr>
        <p:sp>
          <p:nvSpPr>
            <p:cNvPr id="5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601758" y="1936785"/>
              <a:ext cx="3087019" cy="467115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200" dirty="0">
                  <a:latin typeface="+mj-ea"/>
                  <a:ea typeface="+mj-ea"/>
                </a:rPr>
                <a:t>1. </a:t>
              </a:r>
              <a:r>
                <a:rPr lang="ko-KR" altLang="en-US" sz="1200" dirty="0">
                  <a:latin typeface="+mj-ea"/>
                  <a:ea typeface="+mj-ea"/>
                </a:rPr>
                <a:t>제품소개   </a:t>
              </a:r>
              <a:r>
                <a:rPr lang="en-US" altLang="ko-KR" sz="1200" dirty="0">
                  <a:latin typeface="+mj-ea"/>
                  <a:ea typeface="+mj-ea"/>
                </a:rPr>
                <a:t>----------------------------------</a:t>
              </a:r>
            </a:p>
            <a:p>
              <a:pPr marL="0" lvl="1">
                <a:lnSpc>
                  <a:spcPct val="150000"/>
                </a:lnSpc>
              </a:pPr>
              <a:r>
                <a:rPr lang="en-US" altLang="ko-KR" sz="1200" dirty="0">
                  <a:latin typeface="+mj-ea"/>
                  <a:ea typeface="+mj-ea"/>
                </a:rPr>
                <a:t>2. </a:t>
              </a:r>
              <a:r>
                <a:rPr lang="ko-KR" altLang="en-US" sz="1200" dirty="0">
                  <a:latin typeface="+mj-ea"/>
                  <a:ea typeface="+mj-ea"/>
                </a:rPr>
                <a:t>시스템 정보 </a:t>
              </a:r>
              <a:r>
                <a:rPr lang="en-US" altLang="ko-KR" sz="1200" dirty="0">
                  <a:latin typeface="+mj-ea"/>
                  <a:ea typeface="+mj-ea"/>
                </a:rPr>
                <a:t>--------------------------------   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200" dirty="0">
                  <a:latin typeface="+mj-ea"/>
                  <a:ea typeface="+mj-ea"/>
                </a:rPr>
                <a:t>3. </a:t>
              </a:r>
              <a:r>
                <a:rPr lang="ko-KR" altLang="en-US" sz="1200" dirty="0">
                  <a:latin typeface="+mj-ea"/>
                  <a:ea typeface="+mj-ea"/>
                </a:rPr>
                <a:t>제품 구성 </a:t>
              </a:r>
              <a:r>
                <a:rPr lang="en-US" altLang="ko-KR" sz="1200" dirty="0">
                  <a:latin typeface="+mj-ea"/>
                  <a:ea typeface="+mj-ea"/>
                </a:rPr>
                <a:t>----------------------------------   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200" dirty="0">
                  <a:latin typeface="+mj-ea"/>
                  <a:ea typeface="+mj-ea"/>
                </a:rPr>
                <a:t>4. </a:t>
              </a:r>
              <a:r>
                <a:rPr lang="ko-KR" altLang="en-US" sz="1200" dirty="0">
                  <a:latin typeface="+mj-ea"/>
                  <a:ea typeface="+mj-ea"/>
                </a:rPr>
                <a:t>제품 규격 </a:t>
              </a:r>
              <a:r>
                <a:rPr lang="en-US" altLang="ko-KR" sz="1200" dirty="0">
                  <a:latin typeface="+mj-ea"/>
                  <a:ea typeface="+mj-ea"/>
                </a:rPr>
                <a:t>----------------------------------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200" dirty="0">
                  <a:latin typeface="+mj-ea"/>
                  <a:ea typeface="+mj-ea"/>
                </a:rPr>
                <a:t>5. </a:t>
              </a:r>
              <a:r>
                <a:rPr lang="ko-KR" altLang="en-US" sz="1200" dirty="0">
                  <a:latin typeface="+mj-ea"/>
                  <a:ea typeface="+mj-ea"/>
                </a:rPr>
                <a:t>설정항목 구조 </a:t>
              </a:r>
              <a:r>
                <a:rPr lang="en-US" altLang="ko-KR" sz="1200" dirty="0">
                  <a:latin typeface="+mj-ea"/>
                  <a:ea typeface="+mj-ea"/>
                </a:rPr>
                <a:t>-----------------------------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200" dirty="0">
                  <a:latin typeface="+mj-ea"/>
                  <a:ea typeface="+mj-ea"/>
                </a:rPr>
                <a:t>6.</a:t>
              </a:r>
              <a:r>
                <a:rPr lang="ko-KR" altLang="en-US" sz="1200" dirty="0">
                  <a:latin typeface="+mj-ea"/>
                  <a:ea typeface="+mj-ea"/>
                </a:rPr>
                <a:t> 설정항목 요약 </a:t>
              </a:r>
              <a:r>
                <a:rPr lang="en-US" altLang="ko-KR" sz="1200" dirty="0">
                  <a:latin typeface="+mj-ea"/>
                  <a:ea typeface="+mj-ea"/>
                </a:rPr>
                <a:t>-----------------------------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200" dirty="0">
                  <a:latin typeface="+mj-ea"/>
                  <a:ea typeface="+mj-ea"/>
                </a:rPr>
                <a:t>7. </a:t>
              </a:r>
              <a:r>
                <a:rPr lang="ko-KR" altLang="en-US" sz="1200" dirty="0">
                  <a:latin typeface="+mj-ea"/>
                  <a:ea typeface="+mj-ea"/>
                </a:rPr>
                <a:t>위치 별 동작 설명 </a:t>
              </a:r>
              <a:r>
                <a:rPr lang="en-US" altLang="ko-KR" sz="1200" dirty="0">
                  <a:latin typeface="+mj-ea"/>
                  <a:ea typeface="+mj-ea"/>
                </a:rPr>
                <a:t>-------------------------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200" dirty="0">
                  <a:latin typeface="+mj-ea"/>
                  <a:ea typeface="+mj-ea"/>
                </a:rPr>
                <a:t>7.1 </a:t>
              </a:r>
              <a:r>
                <a:rPr lang="ko-KR" altLang="en-US" sz="1200" dirty="0">
                  <a:latin typeface="+mj-ea"/>
                  <a:ea typeface="+mj-ea"/>
                </a:rPr>
                <a:t>동작 상태 </a:t>
              </a:r>
              <a:r>
                <a:rPr lang="en-US" altLang="ko-KR" sz="1200" dirty="0">
                  <a:latin typeface="+mj-ea"/>
                  <a:ea typeface="+mj-ea"/>
                </a:rPr>
                <a:t>---------------------------------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200" dirty="0">
                  <a:latin typeface="+mj-ea"/>
                  <a:ea typeface="+mj-ea"/>
                </a:rPr>
                <a:t>7.2 </a:t>
              </a:r>
              <a:r>
                <a:rPr lang="ko-KR" altLang="en-US" sz="1200" dirty="0">
                  <a:latin typeface="+mj-ea"/>
                  <a:ea typeface="+mj-ea"/>
                </a:rPr>
                <a:t>전면부 다이얼 조작 설명 </a:t>
              </a:r>
              <a:r>
                <a:rPr lang="en-US" altLang="ko-KR" sz="1200" dirty="0">
                  <a:latin typeface="+mj-ea"/>
                  <a:ea typeface="+mj-ea"/>
                </a:rPr>
                <a:t>----------------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200" dirty="0">
                  <a:latin typeface="+mj-ea"/>
                  <a:ea typeface="+mj-ea"/>
                </a:rPr>
                <a:t>7.3 </a:t>
              </a:r>
              <a:r>
                <a:rPr lang="ko-KR" altLang="en-US" sz="1200" dirty="0">
                  <a:latin typeface="+mj-ea"/>
                  <a:ea typeface="+mj-ea"/>
                </a:rPr>
                <a:t>메인 메뉴 설정 항목 </a:t>
              </a:r>
              <a:r>
                <a:rPr lang="en-US" altLang="ko-KR" sz="1200" dirty="0">
                  <a:latin typeface="+mj-ea"/>
                  <a:ea typeface="+mj-ea"/>
                </a:rPr>
                <a:t>---------------------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200" dirty="0">
                  <a:latin typeface="+mj-ea"/>
                  <a:ea typeface="+mj-ea"/>
                </a:rPr>
                <a:t>7.4 </a:t>
              </a:r>
              <a:r>
                <a:rPr lang="en-US" altLang="ko-KR" sz="1200" dirty="0">
                  <a:ea typeface="나눔고딕" pitchFamily="50" charset="-127"/>
                </a:rPr>
                <a:t>INPUT </a:t>
              </a:r>
              <a:r>
                <a:rPr lang="ko-KR" altLang="en-US" sz="1200" dirty="0">
                  <a:ea typeface="나눔고딕" pitchFamily="50" charset="-127"/>
                </a:rPr>
                <a:t>서브 메뉴 및 설정 항목 </a:t>
              </a:r>
              <a:r>
                <a:rPr lang="en-US" altLang="ko-KR" sz="1200" dirty="0">
                  <a:ea typeface="나눔고딕" pitchFamily="50" charset="-127"/>
                </a:rPr>
                <a:t>-----------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200" dirty="0">
                  <a:latin typeface="+mj-ea"/>
                  <a:ea typeface="+mj-ea"/>
                </a:rPr>
                <a:t>7.5 </a:t>
              </a:r>
              <a:r>
                <a:rPr lang="en-US" altLang="ko-KR" sz="1200" dirty="0">
                  <a:ea typeface="나눔고딕" pitchFamily="50" charset="-127"/>
                </a:rPr>
                <a:t>ENCODER </a:t>
              </a:r>
              <a:r>
                <a:rPr lang="ko-KR" altLang="en-US" sz="1200" dirty="0">
                  <a:ea typeface="나눔고딕" pitchFamily="50" charset="-127"/>
                </a:rPr>
                <a:t>서브 메뉴 및 설정 항목 </a:t>
              </a:r>
              <a:r>
                <a:rPr lang="en-US" altLang="ko-KR" sz="1200" dirty="0">
                  <a:ea typeface="나눔고딕" pitchFamily="50" charset="-127"/>
                </a:rPr>
                <a:t>-------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200" dirty="0">
                  <a:latin typeface="+mj-ea"/>
                  <a:ea typeface="+mj-ea"/>
                </a:rPr>
                <a:t>7.6 </a:t>
              </a:r>
              <a:r>
                <a:rPr lang="en-US" altLang="ko-KR" sz="1200" dirty="0">
                  <a:ea typeface="나눔고딕" pitchFamily="50" charset="-127"/>
                </a:rPr>
                <a:t>ETHERNET </a:t>
              </a:r>
              <a:r>
                <a:rPr lang="ko-KR" altLang="en-US" sz="1200" dirty="0">
                  <a:ea typeface="나눔고딕" pitchFamily="50" charset="-127"/>
                </a:rPr>
                <a:t>서브 메뉴 및 설정 항목 </a:t>
              </a:r>
              <a:r>
                <a:rPr lang="en-US" altLang="ko-KR" sz="1200" dirty="0">
                  <a:ea typeface="나눔고딕" pitchFamily="50" charset="-127"/>
                </a:rPr>
                <a:t>-------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200" dirty="0">
                  <a:latin typeface="+mj-ea"/>
                  <a:ea typeface="+mj-ea"/>
                </a:rPr>
                <a:t>7.7 </a:t>
              </a:r>
              <a:r>
                <a:rPr lang="en-US" altLang="ko-KR" sz="1200" dirty="0">
                  <a:ea typeface="나눔고딕" pitchFamily="50" charset="-127"/>
                </a:rPr>
                <a:t>SYSTEM </a:t>
              </a:r>
              <a:r>
                <a:rPr lang="ko-KR" altLang="en-US" sz="1200" dirty="0">
                  <a:ea typeface="나눔고딕" pitchFamily="50" charset="-127"/>
                </a:rPr>
                <a:t>서브 메뉴 및 설정 항목 </a:t>
              </a:r>
              <a:r>
                <a:rPr lang="en-US" altLang="ko-KR" sz="1200" dirty="0">
                  <a:ea typeface="나눔고딕" pitchFamily="50" charset="-127"/>
                </a:rPr>
                <a:t>----------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200" dirty="0">
                  <a:latin typeface="+mj-ea"/>
                  <a:ea typeface="+mj-ea"/>
                </a:rPr>
                <a:t>8. </a:t>
              </a:r>
              <a:r>
                <a:rPr lang="en-US" altLang="ko-KR" sz="1200" dirty="0" err="1"/>
                <a:t>VoneGO</a:t>
              </a:r>
              <a:r>
                <a:rPr lang="en-US" altLang="ko-KR" sz="1200" dirty="0"/>
                <a:t> </a:t>
              </a:r>
              <a:r>
                <a:rPr lang="ko-KR" altLang="en-US" sz="1200" dirty="0"/>
                <a:t>기능 및 설정 개요 </a:t>
              </a:r>
              <a:r>
                <a:rPr lang="en-US" altLang="ko-KR" sz="1200" dirty="0"/>
                <a:t>---------------</a:t>
              </a:r>
              <a:endParaRPr lang="en-US" altLang="ko-KR" sz="1200" dirty="0">
                <a:latin typeface="+mj-lt"/>
                <a:ea typeface="나눔고딕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200" dirty="0">
                  <a:latin typeface="+mj-lt"/>
                  <a:ea typeface="나눔고딕" pitchFamily="50" charset="-127"/>
                </a:rPr>
                <a:t>9 </a:t>
              </a:r>
              <a:r>
                <a:rPr lang="ko-KR" altLang="en-US" sz="1200" dirty="0" err="1">
                  <a:latin typeface="+mj-lt"/>
                  <a:ea typeface="나눔고딕" pitchFamily="50" charset="-127"/>
                </a:rPr>
                <a:t>방송통신기자재등의</a:t>
              </a:r>
              <a:r>
                <a:rPr lang="ko-KR" altLang="en-US" sz="1200" dirty="0">
                  <a:latin typeface="+mj-lt"/>
                  <a:ea typeface="나눔고딕" pitchFamily="50" charset="-127"/>
                </a:rPr>
                <a:t> 적합등록 </a:t>
              </a:r>
              <a:r>
                <a:rPr lang="ko-KR" altLang="en-US" sz="1200" dirty="0" err="1">
                  <a:latin typeface="+mj-lt"/>
                  <a:ea typeface="나눔고딕" pitchFamily="50" charset="-127"/>
                </a:rPr>
                <a:t>필증</a:t>
              </a:r>
              <a:r>
                <a:rPr lang="ko-KR" altLang="en-US" sz="1200" dirty="0">
                  <a:latin typeface="+mj-lt"/>
                  <a:ea typeface="나눔고딕" pitchFamily="50" charset="-127"/>
                </a:rPr>
                <a:t> </a:t>
              </a:r>
              <a:r>
                <a:rPr lang="en-US" altLang="ko-KR" sz="1200" dirty="0">
                  <a:latin typeface="+mj-lt"/>
                  <a:ea typeface="나눔고딕" pitchFamily="50" charset="-127"/>
                </a:rPr>
                <a:t>---------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200" dirty="0">
                  <a:latin typeface="+mj-lt"/>
                  <a:ea typeface="나눔고딕" pitchFamily="50" charset="-127"/>
                </a:rPr>
                <a:t>9.1 </a:t>
              </a:r>
              <a:r>
                <a:rPr lang="ko-KR" altLang="en-US" sz="1200" dirty="0" err="1">
                  <a:latin typeface="+mj-lt"/>
                  <a:ea typeface="나눔고딕" pitchFamily="50" charset="-127"/>
                </a:rPr>
                <a:t>방송통신기자재등</a:t>
              </a:r>
              <a:r>
                <a:rPr lang="ko-KR" altLang="en-US" sz="1200" dirty="0">
                  <a:latin typeface="+mj-lt"/>
                  <a:ea typeface="나눔고딕" pitchFamily="50" charset="-127"/>
                </a:rPr>
                <a:t> 시험성적서 </a:t>
              </a:r>
              <a:r>
                <a:rPr lang="en-US" altLang="ko-KR" sz="1200" dirty="0">
                  <a:latin typeface="+mj-lt"/>
                  <a:ea typeface="나눔고딕" pitchFamily="50" charset="-127"/>
                </a:rPr>
                <a:t>-------------</a:t>
              </a:r>
              <a:endParaRPr lang="ko-KR" altLang="en-US" sz="1200" dirty="0">
                <a:latin typeface="+mj-lt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0A6C5E1-5ABF-2ECB-257D-8939B74276FA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676090" y="1936785"/>
              <a:ext cx="310174" cy="46732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200" b="1" dirty="0">
                  <a:latin typeface="+mj-ea"/>
                  <a:ea typeface="+mj-ea"/>
                </a:rPr>
                <a:t>05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200" b="1" dirty="0">
                  <a:latin typeface="+mj-ea"/>
                  <a:ea typeface="+mj-ea"/>
                </a:rPr>
                <a:t>06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200" b="1" dirty="0">
                  <a:latin typeface="+mj-ea"/>
                  <a:ea typeface="+mj-ea"/>
                </a:rPr>
                <a:t>07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200" b="1" dirty="0">
                  <a:latin typeface="+mj-ea"/>
                  <a:ea typeface="+mj-ea"/>
                </a:rPr>
                <a:t>08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200" b="1" dirty="0">
                  <a:latin typeface="+mj-ea"/>
                  <a:ea typeface="+mj-ea"/>
                </a:rPr>
                <a:t>09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200" b="1" dirty="0">
                  <a:latin typeface="+mj-ea"/>
                  <a:ea typeface="+mj-ea"/>
                </a:rPr>
                <a:t>10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200" b="1" dirty="0">
                  <a:latin typeface="+mj-ea"/>
                  <a:ea typeface="+mj-ea"/>
                </a:rPr>
                <a:t>11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200" b="1" dirty="0">
                  <a:latin typeface="+mj-ea"/>
                  <a:ea typeface="+mj-ea"/>
                </a:rPr>
                <a:t>11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200" b="1" dirty="0">
                  <a:latin typeface="+mj-ea"/>
                  <a:ea typeface="+mj-ea"/>
                </a:rPr>
                <a:t>11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200" b="1" dirty="0">
                  <a:latin typeface="+mj-ea"/>
                  <a:ea typeface="+mj-ea"/>
                </a:rPr>
                <a:t>12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200" b="1" dirty="0">
                  <a:latin typeface="+mj-ea"/>
                  <a:ea typeface="+mj-ea"/>
                </a:rPr>
                <a:t>13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200" b="1" dirty="0">
                  <a:latin typeface="+mj-ea"/>
                  <a:ea typeface="+mj-ea"/>
                </a:rPr>
                <a:t>14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200" b="1" dirty="0">
                  <a:latin typeface="+mj-ea"/>
                  <a:ea typeface="+mj-ea"/>
                </a:rPr>
                <a:t>15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200" b="1" dirty="0">
                  <a:latin typeface="+mj-ea"/>
                  <a:ea typeface="+mj-ea"/>
                </a:rPr>
                <a:t>15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200" b="1" dirty="0">
                  <a:latin typeface="+mj-lt"/>
                </a:rPr>
                <a:t>16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200" b="1" dirty="0">
                  <a:latin typeface="+mj-lt"/>
                </a:rPr>
                <a:t>21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200" b="1" dirty="0">
                  <a:latin typeface="+mj-lt"/>
                </a:rPr>
                <a:t>22</a:t>
              </a:r>
              <a:endParaRPr lang="ko-KR" altLang="en-US" sz="1200" b="1" dirty="0">
                <a:latin typeface="+mj-lt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F0D947A5-C936-2EA2-0266-9DFC373ED5B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/>
          <a:p>
            <a:fld id="{379FB700-1487-40FF-9268-D50EF430116D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3768B6-9C8D-BB85-5E12-C6DAC90CAF4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-216023" y="1023910"/>
            <a:ext cx="3861047" cy="2274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143000" lvl="2" indent="-228600">
              <a:lnSpc>
                <a:spcPct val="140000"/>
              </a:lnSpc>
            </a:pPr>
            <a:r>
              <a:rPr lang="en-US" altLang="ko-KR" sz="1200" b="1" dirty="0">
                <a:latin typeface="+mj-ea"/>
                <a:ea typeface="+mj-ea"/>
              </a:rPr>
              <a:t>1. </a:t>
            </a:r>
            <a:r>
              <a:rPr lang="ko-KR" altLang="en-US" sz="1200" b="1" dirty="0">
                <a:latin typeface="+mj-ea"/>
                <a:ea typeface="+mj-ea"/>
              </a:rPr>
              <a:t>제품 소개</a:t>
            </a:r>
            <a:endParaRPr lang="en-US" altLang="ko-KR" sz="1200" b="1" dirty="0">
              <a:latin typeface="+mj-ea"/>
              <a:ea typeface="+mj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2BAFBD-D549-59E4-851C-8D088206F46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37518" y="1352550"/>
            <a:ext cx="5382965" cy="28127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 err="1"/>
              <a:t>VoneGO</a:t>
            </a:r>
            <a:r>
              <a:rPr lang="ko-KR" altLang="en-US" sz="1200" dirty="0"/>
              <a:t>는 입력 </a:t>
            </a:r>
            <a:r>
              <a:rPr lang="en-US" altLang="ko-KR" sz="1200" dirty="0"/>
              <a:t>HDMI </a:t>
            </a:r>
            <a:r>
              <a:rPr lang="ko-KR" altLang="en-US" sz="1200" dirty="0"/>
              <a:t>최대 </a:t>
            </a:r>
            <a:r>
              <a:rPr lang="en-US" altLang="ko-KR" sz="1200" dirty="0"/>
              <a:t>4K 30P </a:t>
            </a:r>
            <a:r>
              <a:rPr lang="ko-KR" altLang="en-US" sz="1200" dirty="0"/>
              <a:t>또는 </a:t>
            </a:r>
            <a:r>
              <a:rPr lang="en-US" altLang="ko-KR" sz="1200" dirty="0"/>
              <a:t>3G-SDI </a:t>
            </a:r>
            <a:r>
              <a:rPr lang="ko-KR" altLang="en-US" sz="1200" dirty="0"/>
              <a:t>최대 </a:t>
            </a:r>
            <a:r>
              <a:rPr lang="en-US" altLang="ko-KR" sz="1200" dirty="0"/>
              <a:t>1080P60 </a:t>
            </a:r>
            <a:r>
              <a:rPr lang="ko-KR" altLang="en-US" sz="1200" dirty="0"/>
              <a:t>비디오를 </a:t>
            </a:r>
            <a:r>
              <a:rPr lang="en-US" altLang="ko-KR" sz="1200" dirty="0"/>
              <a:t>NDI HX3/NDI HX2/SRT/RTMP/RTSP/UDP/HLS </a:t>
            </a:r>
            <a:r>
              <a:rPr lang="ko-KR" altLang="en-US" sz="1200" dirty="0"/>
              <a:t>등의 멀티 프로토콜로 인코딩하여 원격 전송 및</a:t>
            </a:r>
            <a:r>
              <a:rPr lang="en-US" altLang="ko-KR" sz="1200" dirty="0"/>
              <a:t> </a:t>
            </a:r>
            <a:r>
              <a:rPr lang="ko-KR" altLang="en-US" sz="1200" dirty="0"/>
              <a:t>라이브 스트리밍 또는 레코딩에 사용할 수 있습니다</a:t>
            </a:r>
            <a:r>
              <a:rPr lang="en-US" altLang="ko-KR" sz="1200" dirty="0"/>
              <a:t>. </a:t>
            </a:r>
          </a:p>
          <a:p>
            <a:endParaRPr lang="en-US" altLang="ko-KR" sz="1200" dirty="0"/>
          </a:p>
          <a:p>
            <a:r>
              <a:rPr lang="ko-KR" altLang="en-US" sz="1200" dirty="0"/>
              <a:t>전면부에 </a:t>
            </a:r>
            <a:r>
              <a:rPr lang="en-US" altLang="ko-KR" sz="1200" dirty="0"/>
              <a:t>2.7</a:t>
            </a:r>
            <a:r>
              <a:rPr lang="ko-KR" altLang="en-US" sz="1200" dirty="0"/>
              <a:t>인치 </a:t>
            </a:r>
            <a:r>
              <a:rPr lang="en-US" altLang="ko-KR" sz="1200" dirty="0"/>
              <a:t>LCD</a:t>
            </a:r>
            <a:r>
              <a:rPr lang="ko-KR" altLang="en-US" sz="1200" dirty="0"/>
              <a:t>가 장착되어 출력 영상</a:t>
            </a:r>
            <a:r>
              <a:rPr lang="en-US" altLang="ko-KR" sz="1200" dirty="0"/>
              <a:t>, </a:t>
            </a:r>
            <a:r>
              <a:rPr lang="ko-KR" altLang="en-US" sz="1200" dirty="0"/>
              <a:t>오디오 </a:t>
            </a:r>
            <a:r>
              <a:rPr lang="en-US" altLang="ko-KR" sz="1200" dirty="0"/>
              <a:t>Level Meter, </a:t>
            </a:r>
            <a:r>
              <a:rPr lang="ko-KR" altLang="en-US" sz="1200" dirty="0">
                <a:latin typeface="+mj-ea"/>
              </a:rPr>
              <a:t>입출력 해상도 정보를 제공 합니다</a:t>
            </a:r>
            <a:r>
              <a:rPr lang="en-US" altLang="ko-KR" sz="1200" dirty="0">
                <a:latin typeface="+mj-ea"/>
              </a:rPr>
              <a:t>.</a:t>
            </a:r>
          </a:p>
          <a:p>
            <a:endParaRPr lang="en-US" altLang="ko-KR" sz="1200" dirty="0">
              <a:latin typeface="+mj-ea"/>
            </a:endParaRPr>
          </a:p>
          <a:p>
            <a:pPr marL="685800" lvl="1" indent="-228600" algn="just">
              <a:lnSpc>
                <a:spcPct val="140000"/>
              </a:lnSpc>
              <a:buFont typeface="Arial" pitchFamily="34" charset="0"/>
              <a:buChar char="•"/>
            </a:pPr>
            <a:r>
              <a:rPr lang="ko-KR" altLang="en-US" sz="1200" b="1" dirty="0">
                <a:latin typeface="+mj-ea"/>
              </a:rPr>
              <a:t>제품 특징</a:t>
            </a:r>
            <a:endParaRPr lang="en-US" altLang="ko-KR" sz="1200" b="1" dirty="0">
              <a:latin typeface="+mj-ea"/>
            </a:endParaRPr>
          </a:p>
          <a:p>
            <a:pPr marL="1143000" lvl="2" indent="-228600" algn="just">
              <a:lnSpc>
                <a:spcPct val="140000"/>
              </a:lnSpc>
              <a:buFont typeface="+mj-ea"/>
              <a:buAutoNum type="circleNumDbPlain"/>
            </a:pPr>
            <a:r>
              <a:rPr lang="en-US" altLang="ko-KR" sz="1200" dirty="0">
                <a:latin typeface="+mj-ea"/>
              </a:rPr>
              <a:t>2.7</a:t>
            </a:r>
            <a:r>
              <a:rPr lang="ko-KR" altLang="en-US" sz="1200" dirty="0">
                <a:latin typeface="+mj-ea"/>
              </a:rPr>
              <a:t>인치 </a:t>
            </a:r>
            <a:r>
              <a:rPr lang="en-US" altLang="ko-KR" sz="1200" dirty="0">
                <a:latin typeface="+mj-ea"/>
              </a:rPr>
              <a:t>TFT LCD</a:t>
            </a:r>
            <a:r>
              <a:rPr lang="ko-KR" altLang="en-US" sz="1200" dirty="0">
                <a:latin typeface="+mj-ea"/>
              </a:rPr>
              <a:t> </a:t>
            </a:r>
            <a:r>
              <a:rPr lang="en-US" altLang="ko-KR" sz="1200" dirty="0">
                <a:latin typeface="+mj-ea"/>
              </a:rPr>
              <a:t>Display</a:t>
            </a:r>
          </a:p>
          <a:p>
            <a:pPr marL="1143000" lvl="2" indent="-228600" algn="just">
              <a:lnSpc>
                <a:spcPct val="140000"/>
              </a:lnSpc>
              <a:buFont typeface="+mj-ea"/>
              <a:buAutoNum type="circleNumDbPlain"/>
            </a:pPr>
            <a:r>
              <a:rPr lang="en-US" altLang="ko-KR" sz="1200" dirty="0">
                <a:latin typeface="+mj-ea"/>
              </a:rPr>
              <a:t>Balanced</a:t>
            </a:r>
            <a:r>
              <a:rPr lang="ko-KR" altLang="en-US" sz="1200" dirty="0">
                <a:latin typeface="+mj-ea"/>
              </a:rPr>
              <a:t> 오디오 입력</a:t>
            </a:r>
            <a:endParaRPr lang="en-US" altLang="ko-KR" sz="1200" dirty="0">
              <a:latin typeface="+mj-ea"/>
            </a:endParaRPr>
          </a:p>
          <a:p>
            <a:pPr marL="1143000" lvl="2" indent="-228600" algn="just">
              <a:lnSpc>
                <a:spcPct val="140000"/>
              </a:lnSpc>
              <a:buFont typeface="+mj-ea"/>
              <a:buAutoNum type="circleNumDbPlain"/>
            </a:pPr>
            <a:r>
              <a:rPr lang="ko-KR" altLang="en-US" sz="1200" dirty="0">
                <a:latin typeface="+mj-ea"/>
              </a:rPr>
              <a:t>외부 </a:t>
            </a:r>
            <a:r>
              <a:rPr lang="en-US" altLang="ko-KR" sz="1200" dirty="0">
                <a:latin typeface="+mj-ea"/>
              </a:rPr>
              <a:t>TALLY </a:t>
            </a:r>
            <a:r>
              <a:rPr lang="ko-KR" altLang="en-US" sz="1200" dirty="0">
                <a:latin typeface="+mj-ea"/>
              </a:rPr>
              <a:t>제어</a:t>
            </a:r>
            <a:r>
              <a:rPr lang="en-US" altLang="ko-KR" sz="1200" dirty="0">
                <a:latin typeface="+mj-ea"/>
              </a:rPr>
              <a:t>(3.5mm Phone Jack)</a:t>
            </a:r>
          </a:p>
          <a:p>
            <a:pPr marL="1143000" lvl="2" indent="-228600" algn="just">
              <a:lnSpc>
                <a:spcPct val="140000"/>
              </a:lnSpc>
              <a:buFont typeface="+mj-ea"/>
              <a:buAutoNum type="circleNumDbPlain"/>
            </a:pPr>
            <a:r>
              <a:rPr lang="ko-KR" altLang="en-US" sz="1200" dirty="0">
                <a:latin typeface="+mj-ea"/>
              </a:rPr>
              <a:t>출력 해상도 스케일링 기능</a:t>
            </a:r>
            <a:endParaRPr lang="en-US" altLang="ko-KR" sz="1200" dirty="0">
              <a:latin typeface="+mj-ea"/>
            </a:endParaRPr>
          </a:p>
          <a:p>
            <a:pPr marL="1143000" lvl="2" indent="-228600" algn="just">
              <a:lnSpc>
                <a:spcPct val="140000"/>
              </a:lnSpc>
              <a:buFont typeface="+mj-ea"/>
              <a:buAutoNum type="circleNumDbPlain"/>
            </a:pPr>
            <a:r>
              <a:rPr lang="en-US" altLang="ko-KR" sz="1200" dirty="0">
                <a:latin typeface="+mj-ea"/>
              </a:rPr>
              <a:t>USB, SD Card</a:t>
            </a:r>
            <a:r>
              <a:rPr lang="ko-KR" altLang="en-US" sz="1200" dirty="0">
                <a:latin typeface="+mj-ea"/>
              </a:rPr>
              <a:t> 레코딩 지원</a:t>
            </a:r>
            <a:endParaRPr lang="ko-KR" altLang="ko-KR" sz="1200" dirty="0">
              <a:latin typeface="+mj-ea"/>
              <a:ea typeface="+mj-ea"/>
            </a:endParaRPr>
          </a:p>
        </p:txBody>
      </p:sp>
      <p:pic>
        <p:nvPicPr>
          <p:cNvPr id="7" name="그림 6" descr="텍스트, 전자제품, 스크린샷, 멀티미디어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02DC69C4-9B31-65EF-0901-F180AB4E6E5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87" y="6057678"/>
            <a:ext cx="5202224" cy="148287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그래픽 47">
            <a:extLst>
              <a:ext uri="{FF2B5EF4-FFF2-40B4-BE49-F238E27FC236}">
                <a16:creationId xmlns:a16="http://schemas.microsoft.com/office/drawing/2014/main" id="{D434E106-2227-9D26-45C7-E68D664C441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2943" y="5699644"/>
            <a:ext cx="5580861" cy="3916393"/>
          </a:xfrm>
          <a:prstGeom prst="rect">
            <a:avLst/>
          </a:prstGeom>
        </p:spPr>
      </p:pic>
      <p:pic>
        <p:nvPicPr>
          <p:cNvPr id="27" name="그래픽 26">
            <a:extLst>
              <a:ext uri="{FF2B5EF4-FFF2-40B4-BE49-F238E27FC236}">
                <a16:creationId xmlns:a16="http://schemas.microsoft.com/office/drawing/2014/main" id="{5AFDDA02-10F4-DCC8-B7A5-B880A38D125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4442" y="604558"/>
            <a:ext cx="5580862" cy="3916394"/>
          </a:xfrm>
          <a:prstGeom prst="rect">
            <a:avLst/>
          </a:prstGeom>
        </p:spPr>
      </p:pic>
      <p:sp>
        <p:nvSpPr>
          <p:cNvPr id="7" name="TextBox 2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190442" y="1555995"/>
            <a:ext cx="548640" cy="1800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ko-KR"/>
            </a:defPPr>
            <a:lvl1pPr marL="0" algn="l" defTabSz="890306" rtl="0" eaLnBrk="1" latinLnBrk="1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5153" algn="l" defTabSz="890306" rtl="0" eaLnBrk="1" latinLnBrk="1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0306" algn="l" defTabSz="890306" rtl="0" eaLnBrk="1" latinLnBrk="1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5457" algn="l" defTabSz="890306" rtl="0" eaLnBrk="1" latinLnBrk="1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80610" algn="l" defTabSz="890306" rtl="0" eaLnBrk="1" latinLnBrk="1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5763" algn="l" defTabSz="890306" rtl="0" eaLnBrk="1" latinLnBrk="1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0916" algn="l" defTabSz="890306" rtl="0" eaLnBrk="1" latinLnBrk="1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16069" algn="l" defTabSz="890306" rtl="0" eaLnBrk="1" latinLnBrk="1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61220" algn="l" defTabSz="890306" rtl="0" eaLnBrk="1" latinLnBrk="1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>
              <a:lnSpc>
                <a:spcPct val="130000"/>
              </a:lnSpc>
            </a:pPr>
            <a:r>
              <a:rPr lang="en-US" altLang="ko-KR" sz="1000" dirty="0">
                <a:latin typeface="Calibri" panose="020F0502020204030204" pitchFamily="34" charset="0"/>
                <a:ea typeface="나눔고딕" pitchFamily="50" charset="-127"/>
              </a:rPr>
              <a:t>&lt;  </a:t>
            </a:r>
            <a:r>
              <a:rPr lang="ko-KR" altLang="en-US" sz="1000" dirty="0">
                <a:latin typeface="Calibri" panose="020F0502020204030204" pitchFamily="34" charset="0"/>
                <a:ea typeface="나눔고딕" pitchFamily="50" charset="-127"/>
              </a:rPr>
              <a:t>전면 </a:t>
            </a:r>
            <a:r>
              <a:rPr lang="en-US" altLang="ko-KR" sz="1000" dirty="0">
                <a:latin typeface="Calibri" panose="020F0502020204030204" pitchFamily="34" charset="0"/>
                <a:ea typeface="나눔고딕" pitchFamily="50" charset="-127"/>
              </a:rPr>
              <a:t>&gt;</a:t>
            </a:r>
            <a:endParaRPr lang="ko-KR" altLang="en-US" sz="1000" dirty="0">
              <a:latin typeface="Calibri" panose="020F0502020204030204" pitchFamily="34" charset="0"/>
              <a:ea typeface="나눔고딕" pitchFamily="50" charset="-127"/>
            </a:endParaRP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6EB3E0D4-663C-B68C-99EE-0E5042AA75D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447953" y="2040695"/>
            <a:ext cx="1910138" cy="1707062"/>
            <a:chOff x="2412191" y="2040695"/>
            <a:chExt cx="1910138" cy="1707062"/>
          </a:xfrm>
        </p:grpSpPr>
        <p:sp>
          <p:nvSpPr>
            <p:cNvPr id="8" name="모서리가 둥근 직사각형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12191" y="2040695"/>
              <a:ext cx="1910138" cy="1125512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890306" rtl="0" eaLnBrk="1" latinLnBrk="1" hangingPunct="1">
                <a:defRPr sz="17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45153" algn="l" defTabSz="890306" rtl="0" eaLnBrk="1" latinLnBrk="1" hangingPunct="1">
                <a:defRPr sz="17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890306" algn="l" defTabSz="890306" rtl="0" eaLnBrk="1" latinLnBrk="1" hangingPunct="1">
                <a:defRPr sz="17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35457" algn="l" defTabSz="890306" rtl="0" eaLnBrk="1" latinLnBrk="1" hangingPunct="1">
                <a:defRPr sz="17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780610" algn="l" defTabSz="890306" rtl="0" eaLnBrk="1" latinLnBrk="1" hangingPunct="1">
                <a:defRPr sz="17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25763" algn="l" defTabSz="890306" rtl="0" eaLnBrk="1" latinLnBrk="1" hangingPunct="1">
                <a:defRPr sz="17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670916" algn="l" defTabSz="890306" rtl="0" eaLnBrk="1" latinLnBrk="1" hangingPunct="1">
                <a:defRPr sz="17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16069" algn="l" defTabSz="890306" rtl="0" eaLnBrk="1" latinLnBrk="1" hangingPunct="1">
                <a:defRPr sz="17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561220" algn="l" defTabSz="890306" rtl="0" eaLnBrk="1" latinLnBrk="1" hangingPunct="1">
                <a:defRPr sz="17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9" name="TextBox 41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23463" y="3596112"/>
              <a:ext cx="1287594" cy="15164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ko-KR"/>
              </a:defPPr>
              <a:lvl1pPr marL="0" algn="l" defTabSz="890306" rtl="0" eaLnBrk="1" latinLnBrk="1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45153" algn="l" defTabSz="890306" rtl="0" eaLnBrk="1" latinLnBrk="1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90306" algn="l" defTabSz="890306" rtl="0" eaLnBrk="1" latinLnBrk="1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35457" algn="l" defTabSz="890306" rtl="0" eaLnBrk="1" latinLnBrk="1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80610" algn="l" defTabSz="890306" rtl="0" eaLnBrk="1" latinLnBrk="1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25763" algn="l" defTabSz="890306" rtl="0" eaLnBrk="1" latinLnBrk="1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70916" algn="l" defTabSz="890306" rtl="0" eaLnBrk="1" latinLnBrk="1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16069" algn="l" defTabSz="890306" rtl="0" eaLnBrk="1" latinLnBrk="1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561220" algn="l" defTabSz="890306" rtl="0" eaLnBrk="1" latinLnBrk="1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40000"/>
                </a:lnSpc>
              </a:pPr>
              <a:r>
                <a:rPr lang="en-US" altLang="ko-KR" sz="800" dirty="0">
                  <a:latin typeface="맑은 고딕"/>
                  <a:ea typeface="맑은 고딕"/>
                </a:rPr>
                <a:t>③</a:t>
              </a:r>
              <a:r>
                <a:rPr lang="en-US" altLang="ko-KR" sz="800" dirty="0">
                  <a:latin typeface="나눔고딕 Light" pitchFamily="50" charset="-127"/>
                  <a:ea typeface="나눔고딕 Light" pitchFamily="50" charset="-127"/>
                </a:rPr>
                <a:t> 2.7</a:t>
              </a:r>
              <a:r>
                <a:rPr lang="ko-KR" altLang="en-US" sz="800" dirty="0">
                  <a:latin typeface="나눔고딕 Light" pitchFamily="50" charset="-127"/>
                  <a:ea typeface="나눔고딕 Light" pitchFamily="50" charset="-127"/>
                </a:rPr>
                <a:t>인치 </a:t>
              </a:r>
              <a:r>
                <a:rPr lang="en-US" altLang="ko-KR" sz="800" dirty="0">
                  <a:latin typeface="나눔고딕 Light" pitchFamily="50" charset="-127"/>
                  <a:ea typeface="나눔고딕 Light" pitchFamily="50" charset="-127"/>
                </a:rPr>
                <a:t>LCD Display</a:t>
              </a:r>
            </a:p>
          </p:txBody>
        </p:sp>
        <p:cxnSp>
          <p:nvCxnSpPr>
            <p:cNvPr id="10" name="직선 화살표 연결선 9"/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3367260" y="3205584"/>
              <a:ext cx="0" cy="34290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4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9576" y="4010894"/>
            <a:ext cx="5178848" cy="14521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marL="0" algn="l" defTabSz="890306" rtl="0" eaLnBrk="1" latinLnBrk="1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5153" algn="l" defTabSz="890306" rtl="0" eaLnBrk="1" latinLnBrk="1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0306" algn="l" defTabSz="890306" rtl="0" eaLnBrk="1" latinLnBrk="1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5457" algn="l" defTabSz="890306" rtl="0" eaLnBrk="1" latinLnBrk="1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80610" algn="l" defTabSz="890306" rtl="0" eaLnBrk="1" latinLnBrk="1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5763" algn="l" defTabSz="890306" rtl="0" eaLnBrk="1" latinLnBrk="1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0916" algn="l" defTabSz="890306" rtl="0" eaLnBrk="1" latinLnBrk="1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16069" algn="l" defTabSz="890306" rtl="0" eaLnBrk="1" latinLnBrk="1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61220" algn="l" defTabSz="890306" rtl="0" eaLnBrk="1" latinLnBrk="1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130000"/>
              </a:lnSpc>
            </a:pPr>
            <a:r>
              <a:rPr lang="ko-KR" altLang="en-US" sz="1050" dirty="0">
                <a:latin typeface="맑은 고딕"/>
                <a:ea typeface="맑은 고딕"/>
              </a:rPr>
              <a:t>① </a:t>
            </a:r>
            <a:r>
              <a:rPr lang="ko-KR" altLang="en-US" sz="1050" dirty="0">
                <a:latin typeface="Calibri" panose="020F0502020204030204" pitchFamily="34" charset="0"/>
                <a:ea typeface="나눔고딕 Light" pitchFamily="50" charset="-127"/>
              </a:rPr>
              <a:t>전원 스위치 </a:t>
            </a:r>
            <a:r>
              <a:rPr lang="en-US" altLang="ko-KR" sz="1050" dirty="0">
                <a:latin typeface="Calibri" panose="020F0502020204030204" pitchFamily="34" charset="0"/>
                <a:ea typeface="나눔고딕 Light" pitchFamily="50" charset="-127"/>
              </a:rPr>
              <a:t>: DC Power ON/OFF </a:t>
            </a:r>
            <a:r>
              <a:rPr lang="ko-KR" altLang="en-US" sz="1050" dirty="0">
                <a:latin typeface="Calibri" panose="020F0502020204030204" pitchFamily="34" charset="0"/>
                <a:ea typeface="나눔고딕 Light" pitchFamily="50" charset="-127"/>
              </a:rPr>
              <a:t>스위치</a:t>
            </a:r>
            <a:endParaRPr lang="en-US" altLang="ko-KR" sz="1050" dirty="0">
              <a:latin typeface="맑은 고딕"/>
              <a:ea typeface="맑은 고딕"/>
            </a:endParaRPr>
          </a:p>
          <a:p>
            <a:pPr marL="228600" indent="-228600">
              <a:lnSpc>
                <a:spcPct val="130000"/>
              </a:lnSpc>
            </a:pPr>
            <a:r>
              <a:rPr lang="en-US" altLang="ko-KR" sz="1050" dirty="0">
                <a:latin typeface="맑은 고딕"/>
                <a:ea typeface="맑은 고딕"/>
              </a:rPr>
              <a:t>②</a:t>
            </a:r>
            <a:r>
              <a:rPr lang="ko-KR" altLang="en-US" sz="1050" dirty="0">
                <a:latin typeface="맑은 고딕"/>
                <a:ea typeface="맑은 고딕"/>
              </a:rPr>
              <a:t> </a:t>
            </a:r>
            <a:r>
              <a:rPr lang="en-US" altLang="ko-KR" sz="1050" dirty="0">
                <a:latin typeface="Calibri" panose="020F0502020204030204" pitchFamily="34" charset="0"/>
                <a:ea typeface="나눔고딕 Light" pitchFamily="50" charset="-127"/>
              </a:rPr>
              <a:t>USB</a:t>
            </a:r>
          </a:p>
          <a:p>
            <a:pPr marL="228600" indent="-228600">
              <a:lnSpc>
                <a:spcPct val="130000"/>
              </a:lnSpc>
            </a:pPr>
            <a:r>
              <a:rPr lang="ko-KR" altLang="en-US" sz="1050" dirty="0">
                <a:latin typeface="Calibri" panose="020F0502020204030204" pitchFamily="34" charset="0"/>
                <a:ea typeface="나눔고딕 Light" pitchFamily="50" charset="-127"/>
              </a:rPr>
              <a:t>      </a:t>
            </a:r>
            <a:r>
              <a:rPr lang="en-US" altLang="ko-KR" sz="1050" dirty="0">
                <a:latin typeface="Calibri" panose="020F0502020204030204" pitchFamily="34" charset="0"/>
                <a:ea typeface="나눔고딕 Light" pitchFamily="50" charset="-127"/>
              </a:rPr>
              <a:t>- </a:t>
            </a:r>
            <a:r>
              <a:rPr lang="ko-KR" altLang="en-US" sz="1050" dirty="0">
                <a:latin typeface="Calibri" panose="020F0502020204030204" pitchFamily="34" charset="0"/>
                <a:ea typeface="나눔고딕 Light" pitchFamily="50" charset="-127"/>
              </a:rPr>
              <a:t>레코딩 지원</a:t>
            </a:r>
            <a:endParaRPr lang="en-US" altLang="ko-KR" sz="1050" dirty="0">
              <a:latin typeface="Calibri" panose="020F0502020204030204" pitchFamily="34" charset="0"/>
              <a:ea typeface="나눔고딕 Light" pitchFamily="50" charset="-127"/>
            </a:endParaRPr>
          </a:p>
          <a:p>
            <a:pPr marL="228600" indent="-228600">
              <a:lnSpc>
                <a:spcPct val="130000"/>
              </a:lnSpc>
            </a:pPr>
            <a:r>
              <a:rPr lang="en-US" altLang="ko-KR" sz="1050" dirty="0">
                <a:latin typeface="맑은 고딕"/>
                <a:ea typeface="맑은 고딕"/>
              </a:rPr>
              <a:t>③ </a:t>
            </a:r>
            <a:r>
              <a:rPr lang="en-US" altLang="ko-KR" sz="1050" dirty="0">
                <a:latin typeface="나눔고딕 Light" pitchFamily="50" charset="-127"/>
                <a:ea typeface="나눔고딕 Light" pitchFamily="50" charset="-127"/>
              </a:rPr>
              <a:t>2.7</a:t>
            </a:r>
            <a:r>
              <a:rPr lang="ko-KR" altLang="en-US" sz="1050" dirty="0">
                <a:latin typeface="나눔고딕 Light" pitchFamily="50" charset="-127"/>
                <a:ea typeface="나눔고딕 Light" pitchFamily="50" charset="-127"/>
              </a:rPr>
              <a:t>인치 </a:t>
            </a:r>
            <a:r>
              <a:rPr lang="en-US" altLang="ko-KR" sz="1050" dirty="0">
                <a:latin typeface="나눔고딕 Light" pitchFamily="50" charset="-127"/>
                <a:ea typeface="나눔고딕 Light" pitchFamily="50" charset="-127"/>
              </a:rPr>
              <a:t>LCD Display</a:t>
            </a:r>
          </a:p>
          <a:p>
            <a:pPr marL="228600" indent="-228600">
              <a:lnSpc>
                <a:spcPct val="130000"/>
              </a:lnSpc>
            </a:pPr>
            <a:r>
              <a:rPr lang="ko-KR" altLang="en-US" sz="1050" dirty="0">
                <a:latin typeface="Calibri" panose="020F0502020204030204" pitchFamily="34" charset="0"/>
                <a:ea typeface="나눔고딕 Light" pitchFamily="50" charset="-127"/>
              </a:rPr>
              <a:t>      </a:t>
            </a:r>
            <a:r>
              <a:rPr lang="en-US" altLang="ko-KR" sz="1050" dirty="0">
                <a:latin typeface="Calibri" panose="020F0502020204030204" pitchFamily="34" charset="0"/>
                <a:ea typeface="나눔고딕 Light" pitchFamily="50" charset="-127"/>
              </a:rPr>
              <a:t>- </a:t>
            </a:r>
            <a:r>
              <a:rPr lang="ko-KR" altLang="en-US" sz="1050" dirty="0">
                <a:latin typeface="Calibri" panose="020F0502020204030204" pitchFamily="34" charset="0"/>
                <a:ea typeface="나눔고딕 Light" pitchFamily="50" charset="-127"/>
              </a:rPr>
              <a:t>출력 영상</a:t>
            </a:r>
            <a:r>
              <a:rPr lang="en-US" altLang="ko-KR" sz="1050" dirty="0">
                <a:latin typeface="Calibri" panose="020F0502020204030204" pitchFamily="34" charset="0"/>
                <a:ea typeface="나눔고딕 Light" pitchFamily="50" charset="-127"/>
              </a:rPr>
              <a:t>, HDMI/SDI</a:t>
            </a:r>
            <a:r>
              <a:rPr lang="ko-KR" altLang="en-US" sz="1050" dirty="0">
                <a:latin typeface="Calibri" panose="020F0502020204030204" pitchFamily="34" charset="0"/>
                <a:ea typeface="나눔고딕 Light" pitchFamily="50" charset="-127"/>
              </a:rPr>
              <a:t>입력 모드</a:t>
            </a:r>
            <a:r>
              <a:rPr lang="en-US" altLang="ko-KR" sz="1050" dirty="0">
                <a:latin typeface="Calibri" panose="020F0502020204030204" pitchFamily="34" charset="0"/>
                <a:ea typeface="나눔고딕 Light" pitchFamily="50" charset="-127"/>
              </a:rPr>
              <a:t>, </a:t>
            </a:r>
            <a:r>
              <a:rPr lang="ko-KR" altLang="en-US" sz="1050" dirty="0">
                <a:latin typeface="Calibri" panose="020F0502020204030204" pitchFamily="34" charset="0"/>
                <a:ea typeface="나눔고딕 Light" pitchFamily="50" charset="-127"/>
              </a:rPr>
              <a:t>입력 해상도</a:t>
            </a:r>
            <a:r>
              <a:rPr lang="en-US" altLang="ko-KR" sz="1050" dirty="0">
                <a:latin typeface="Calibri" panose="020F0502020204030204" pitchFamily="34" charset="0"/>
                <a:ea typeface="나눔고딕 Light" pitchFamily="50" charset="-127"/>
              </a:rPr>
              <a:t>, </a:t>
            </a:r>
            <a:r>
              <a:rPr lang="ko-KR" altLang="en-US" sz="1050" dirty="0">
                <a:latin typeface="Calibri" panose="020F0502020204030204" pitchFamily="34" charset="0"/>
                <a:ea typeface="나눔고딕 Light" pitchFamily="50" charset="-127"/>
              </a:rPr>
              <a:t>출력 해상도</a:t>
            </a:r>
            <a:r>
              <a:rPr lang="en-US" altLang="ko-KR" sz="1050" dirty="0">
                <a:latin typeface="Calibri" panose="020F0502020204030204" pitchFamily="34" charset="0"/>
                <a:ea typeface="나눔고딕 Light" pitchFamily="50" charset="-127"/>
              </a:rPr>
              <a:t>, </a:t>
            </a:r>
            <a:r>
              <a:rPr lang="ko-KR" altLang="en-US" sz="1050" dirty="0">
                <a:latin typeface="Calibri" panose="020F0502020204030204" pitchFamily="34" charset="0"/>
                <a:ea typeface="나눔고딕 Light" pitchFamily="50" charset="-127"/>
              </a:rPr>
              <a:t>오디오 </a:t>
            </a:r>
            <a:r>
              <a:rPr lang="en-US" altLang="ko-KR" sz="1050" dirty="0">
                <a:latin typeface="Calibri" panose="020F0502020204030204" pitchFamily="34" charset="0"/>
                <a:ea typeface="나눔고딕 Light" pitchFamily="50" charset="-127"/>
              </a:rPr>
              <a:t>Level Meter </a:t>
            </a:r>
            <a:r>
              <a:rPr lang="ko-KR" altLang="en-US" sz="1050" dirty="0">
                <a:latin typeface="Calibri" panose="020F0502020204030204" pitchFamily="34" charset="0"/>
                <a:ea typeface="나눔고딕 Light" pitchFamily="50" charset="-127"/>
              </a:rPr>
              <a:t>표시</a:t>
            </a:r>
            <a:endParaRPr lang="en-US" altLang="ko-KR" sz="1050" dirty="0">
              <a:latin typeface="나눔고딕 Light" pitchFamily="50" charset="-127"/>
              <a:ea typeface="나눔고딕 Light" pitchFamily="50" charset="-127"/>
            </a:endParaRPr>
          </a:p>
          <a:p>
            <a:pPr marL="228600" indent="-228600">
              <a:lnSpc>
                <a:spcPct val="130000"/>
              </a:lnSpc>
            </a:pPr>
            <a:r>
              <a:rPr lang="en-US" altLang="ko-KR" sz="1050" dirty="0">
                <a:latin typeface="Calibri" panose="020F0502020204030204" pitchFamily="34" charset="0"/>
                <a:ea typeface="나눔고딕 Light" pitchFamily="50" charset="-127"/>
              </a:rPr>
              <a:t>④</a:t>
            </a:r>
            <a:r>
              <a:rPr lang="en-US" altLang="ko-KR" sz="1050" dirty="0">
                <a:latin typeface="맑은 고딕"/>
                <a:ea typeface="맑은 고딕"/>
              </a:rPr>
              <a:t> </a:t>
            </a:r>
            <a:r>
              <a:rPr lang="ko-KR" altLang="en-US" sz="1050" dirty="0">
                <a:latin typeface="맑은 고딕"/>
                <a:ea typeface="나눔고딕 Light" pitchFamily="50" charset="-127"/>
              </a:rPr>
              <a:t>설정 버튼</a:t>
            </a:r>
            <a:endParaRPr lang="en-US" altLang="ko-KR" sz="1050" dirty="0">
              <a:latin typeface="맑은 고딕"/>
              <a:ea typeface="나눔고딕 Light" pitchFamily="50" charset="-127"/>
            </a:endParaRPr>
          </a:p>
          <a:p>
            <a:pPr marL="228600" indent="-228600">
              <a:lnSpc>
                <a:spcPct val="130000"/>
              </a:lnSpc>
            </a:pPr>
            <a:r>
              <a:rPr lang="en-US" altLang="ko-KR" sz="1050" dirty="0">
                <a:latin typeface="맑은 고딕"/>
                <a:ea typeface="나눔고딕 Light" pitchFamily="50" charset="-127"/>
              </a:rPr>
              <a:t>    </a:t>
            </a:r>
            <a:r>
              <a:rPr lang="en-US" altLang="ko-KR" sz="1050" dirty="0">
                <a:latin typeface="Calibri" panose="020F0502020204030204" pitchFamily="34" charset="0"/>
                <a:ea typeface="나눔고딕 Light" pitchFamily="50" charset="-127"/>
              </a:rPr>
              <a:t>- IP </a:t>
            </a:r>
            <a:r>
              <a:rPr lang="ko-KR" altLang="en-US" sz="1050" dirty="0">
                <a:latin typeface="Calibri" panose="020F0502020204030204" pitchFamily="34" charset="0"/>
                <a:ea typeface="나눔고딕 Light" pitchFamily="50" charset="-127"/>
              </a:rPr>
              <a:t>설정</a:t>
            </a:r>
            <a:r>
              <a:rPr lang="en-US" altLang="ko-KR" sz="1050" dirty="0">
                <a:latin typeface="Calibri" panose="020F0502020204030204" pitchFamily="34" charset="0"/>
                <a:ea typeface="나눔고딕 Light" pitchFamily="50" charset="-127"/>
              </a:rPr>
              <a:t>, </a:t>
            </a:r>
            <a:r>
              <a:rPr lang="ko-KR" altLang="en-US" sz="1050" dirty="0">
                <a:latin typeface="Calibri" panose="020F0502020204030204" pitchFamily="34" charset="0"/>
                <a:ea typeface="나눔고딕 Light" pitchFamily="50" charset="-127"/>
              </a:rPr>
              <a:t>출력 해상도 설정</a:t>
            </a:r>
            <a:r>
              <a:rPr lang="en-US" altLang="ko-KR" sz="1050" dirty="0">
                <a:latin typeface="Calibri" panose="020F0502020204030204" pitchFamily="34" charset="0"/>
                <a:ea typeface="나눔고딕 Light" pitchFamily="50" charset="-127"/>
              </a:rPr>
              <a:t>, </a:t>
            </a:r>
            <a:r>
              <a:rPr lang="ko-KR" altLang="en-US" sz="1050" dirty="0">
                <a:latin typeface="Calibri" panose="020F0502020204030204" pitchFamily="34" charset="0"/>
                <a:ea typeface="나눔고딕 Light" pitchFamily="50" charset="-127"/>
              </a:rPr>
              <a:t>인코딩 설정</a:t>
            </a:r>
            <a:r>
              <a:rPr lang="en-US" altLang="ko-KR" sz="1050" dirty="0">
                <a:latin typeface="Calibri" panose="020F0502020204030204" pitchFamily="34" charset="0"/>
                <a:ea typeface="나눔고딕 Light" pitchFamily="50" charset="-127"/>
              </a:rPr>
              <a:t>, </a:t>
            </a:r>
            <a:r>
              <a:rPr lang="ko-KR" altLang="en-US" sz="1050" dirty="0">
                <a:latin typeface="Calibri" panose="020F0502020204030204" pitchFamily="34" charset="0"/>
                <a:ea typeface="나눔고딕 Light" pitchFamily="50" charset="-127"/>
              </a:rPr>
              <a:t>오디오 설정에 필요한 버튼</a:t>
            </a:r>
            <a:endParaRPr lang="en-US" altLang="ko-KR" sz="1050" dirty="0">
              <a:latin typeface="Calibri" panose="020F0502020204030204" pitchFamily="34" charset="0"/>
              <a:ea typeface="나눔고딕 Light" pitchFamily="50" charset="-127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68030229-1EE1-F591-F3F3-341757F3F11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77906" y="1508697"/>
            <a:ext cx="864665" cy="1460241"/>
            <a:chOff x="718373" y="1508697"/>
            <a:chExt cx="864665" cy="1460241"/>
          </a:xfrm>
        </p:grpSpPr>
        <p:sp>
          <p:nvSpPr>
            <p:cNvPr id="29" name="TextBox 75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18373" y="1508697"/>
              <a:ext cx="864665" cy="323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ko-KR"/>
              </a:defPPr>
              <a:lvl1pPr marL="0" algn="l" defTabSz="890306" rtl="0" eaLnBrk="1" latinLnBrk="1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45153" algn="l" defTabSz="890306" rtl="0" eaLnBrk="1" latinLnBrk="1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90306" algn="l" defTabSz="890306" rtl="0" eaLnBrk="1" latinLnBrk="1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35457" algn="l" defTabSz="890306" rtl="0" eaLnBrk="1" latinLnBrk="1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80610" algn="l" defTabSz="890306" rtl="0" eaLnBrk="1" latinLnBrk="1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25763" algn="l" defTabSz="890306" rtl="0" eaLnBrk="1" latinLnBrk="1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70916" algn="l" defTabSz="890306" rtl="0" eaLnBrk="1" latinLnBrk="1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16069" algn="l" defTabSz="890306" rtl="0" eaLnBrk="1" latinLnBrk="1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561220" algn="l" defTabSz="890306" rtl="0" eaLnBrk="1" latinLnBrk="1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40000"/>
                </a:lnSpc>
              </a:pPr>
              <a:r>
                <a:rPr lang="en-US" altLang="ko-KR" sz="800" dirty="0">
                  <a:latin typeface="맑은 고딕"/>
                  <a:ea typeface="맑은 고딕"/>
                </a:rPr>
                <a:t>①</a:t>
              </a:r>
              <a:r>
                <a:rPr lang="en-US" altLang="ko-KR" sz="800" dirty="0">
                  <a:latin typeface="나눔고딕 Light" pitchFamily="50" charset="-127"/>
                  <a:ea typeface="나눔고딕 Light" pitchFamily="50" charset="-127"/>
                </a:rPr>
                <a:t> </a:t>
              </a:r>
              <a:r>
                <a:rPr lang="ko-KR" altLang="en-US" sz="800" dirty="0">
                  <a:latin typeface="나눔고딕 Light" pitchFamily="50" charset="-127"/>
                  <a:ea typeface="나눔고딕 Light" pitchFamily="50" charset="-127"/>
                </a:rPr>
                <a:t>전원 스위치</a:t>
              </a:r>
              <a:endParaRPr lang="en-US" altLang="ko-KR" sz="800" dirty="0">
                <a:latin typeface="나눔고딕 Light" pitchFamily="50" charset="-127"/>
                <a:ea typeface="나눔고딕 Light" pitchFamily="50" charset="-127"/>
              </a:endParaRPr>
            </a:p>
            <a:p>
              <a:pPr algn="ctr">
                <a:lnSpc>
                  <a:spcPct val="140000"/>
                </a:lnSpc>
              </a:pPr>
              <a:endParaRPr lang="en-US" altLang="ko-KR" sz="800" dirty="0">
                <a:latin typeface="나눔고딕 Light" pitchFamily="50" charset="-127"/>
                <a:ea typeface="나눔고딕 Light" pitchFamily="50" charset="-127"/>
              </a:endParaRPr>
            </a:p>
          </p:txBody>
        </p:sp>
        <p:cxnSp>
          <p:nvCxnSpPr>
            <p:cNvPr id="30" name="직선 화살표 연결선 29"/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V="1">
              <a:off x="1150705" y="1678002"/>
              <a:ext cx="0" cy="500378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모서리가 둥근 직사각형 3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62572" y="2206319"/>
              <a:ext cx="576267" cy="762619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890306" rtl="0" eaLnBrk="1" latinLnBrk="1" hangingPunct="1">
                <a:defRPr sz="17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45153" algn="l" defTabSz="890306" rtl="0" eaLnBrk="1" latinLnBrk="1" hangingPunct="1">
                <a:defRPr sz="17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890306" algn="l" defTabSz="890306" rtl="0" eaLnBrk="1" latinLnBrk="1" hangingPunct="1">
                <a:defRPr sz="17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35457" algn="l" defTabSz="890306" rtl="0" eaLnBrk="1" latinLnBrk="1" hangingPunct="1">
                <a:defRPr sz="17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780610" algn="l" defTabSz="890306" rtl="0" eaLnBrk="1" latinLnBrk="1" hangingPunct="1">
                <a:defRPr sz="17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25763" algn="l" defTabSz="890306" rtl="0" eaLnBrk="1" latinLnBrk="1" hangingPunct="1">
                <a:defRPr sz="17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670916" algn="l" defTabSz="890306" rtl="0" eaLnBrk="1" latinLnBrk="1" hangingPunct="1">
                <a:defRPr sz="17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16069" algn="l" defTabSz="890306" rtl="0" eaLnBrk="1" latinLnBrk="1" hangingPunct="1">
                <a:defRPr sz="17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561220" algn="l" defTabSz="890306" rtl="0" eaLnBrk="1" latinLnBrk="1" hangingPunct="1">
                <a:defRPr sz="17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0BB72BBB-CA6B-1083-BCEE-30FC03E3323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4694262" y="9182100"/>
            <a:ext cx="1543050" cy="527050"/>
          </a:xfrm>
        </p:spPr>
        <p:txBody>
          <a:bodyPr/>
          <a:lstStyle/>
          <a:p>
            <a:fld id="{379FB700-1487-40FF-9268-D50EF430116D}" type="slidenum">
              <a:rPr lang="ko-KR" altLang="en-US" smtClean="0"/>
              <a:t>6</a:t>
            </a:fld>
            <a:endParaRPr lang="ko-KR" altLang="en-US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7EF30F11-6636-4ECB-262B-9632411B0B2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561682" y="2277336"/>
            <a:ext cx="822960" cy="1470421"/>
            <a:chOff x="1525920" y="2267468"/>
            <a:chExt cx="822960" cy="1470421"/>
          </a:xfrm>
        </p:grpSpPr>
        <p:sp>
          <p:nvSpPr>
            <p:cNvPr id="14" name="TextBox 41">
              <a:extLst>
                <a:ext uri="{FF2B5EF4-FFF2-40B4-BE49-F238E27FC236}">
                  <a16:creationId xmlns:a16="http://schemas.microsoft.com/office/drawing/2014/main" id="{9A9D3CFF-5CA2-D2FB-ADAC-F5AA95DBA233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25920" y="3587078"/>
              <a:ext cx="822960" cy="1508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ko-KR"/>
              </a:defPPr>
              <a:lvl1pPr marL="0" algn="l" defTabSz="890306" rtl="0" eaLnBrk="1" latinLnBrk="1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45153" algn="l" defTabSz="890306" rtl="0" eaLnBrk="1" latinLnBrk="1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90306" algn="l" defTabSz="890306" rtl="0" eaLnBrk="1" latinLnBrk="1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35457" algn="l" defTabSz="890306" rtl="0" eaLnBrk="1" latinLnBrk="1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80610" algn="l" defTabSz="890306" rtl="0" eaLnBrk="1" latinLnBrk="1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25763" algn="l" defTabSz="890306" rtl="0" eaLnBrk="1" latinLnBrk="1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70916" algn="l" defTabSz="890306" rtl="0" eaLnBrk="1" latinLnBrk="1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16069" algn="l" defTabSz="890306" rtl="0" eaLnBrk="1" latinLnBrk="1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561220" algn="l" defTabSz="890306" rtl="0" eaLnBrk="1" latinLnBrk="1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40000"/>
                </a:lnSpc>
              </a:pPr>
              <a:r>
                <a:rPr lang="en-US" altLang="ko-KR" sz="800" dirty="0">
                  <a:latin typeface="맑은 고딕"/>
                  <a:ea typeface="맑은 고딕"/>
                </a:rPr>
                <a:t>② </a:t>
              </a:r>
              <a:r>
                <a:rPr lang="en-US" altLang="ko-KR" sz="800" dirty="0">
                  <a:latin typeface="맑은 고딕"/>
                  <a:ea typeface="나눔고딕 Light" pitchFamily="50" charset="-127"/>
                </a:rPr>
                <a:t>USB</a:t>
              </a:r>
              <a:r>
                <a:rPr lang="ko-KR" altLang="en-US" sz="800" dirty="0">
                  <a:latin typeface="맑은 고딕"/>
                  <a:ea typeface="나눔고딕 Light" pitchFamily="50" charset="-127"/>
                </a:rPr>
                <a:t> </a:t>
              </a:r>
              <a:r>
                <a:rPr lang="en-US" altLang="ko-KR" sz="800" dirty="0">
                  <a:latin typeface="맑은 고딕"/>
                  <a:ea typeface="나눔고딕 Light" pitchFamily="50" charset="-127"/>
                </a:rPr>
                <a:t>2.0</a:t>
              </a:r>
              <a:endParaRPr lang="en-US" altLang="ko-KR" sz="800" dirty="0">
                <a:latin typeface="나눔고딕 Light" pitchFamily="50" charset="-127"/>
                <a:ea typeface="나눔고딕 Light" pitchFamily="50" charset="-127"/>
              </a:endParaRPr>
            </a:p>
          </p:txBody>
        </p:sp>
        <p:cxnSp>
          <p:nvCxnSpPr>
            <p:cNvPr id="18" name="직선 화살표 연결선 17">
              <a:extLst>
                <a:ext uri="{FF2B5EF4-FFF2-40B4-BE49-F238E27FC236}">
                  <a16:creationId xmlns:a16="http://schemas.microsoft.com/office/drawing/2014/main" id="{9E5A73CF-6D00-65CA-F448-0A0BECCE2864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1937400" y="2813196"/>
              <a:ext cx="0" cy="726254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모서리가 둥근 직사각형 7">
              <a:extLst>
                <a:ext uri="{FF2B5EF4-FFF2-40B4-BE49-F238E27FC236}">
                  <a16:creationId xmlns:a16="http://schemas.microsoft.com/office/drawing/2014/main" id="{CF0C4CE1-C860-8D1B-9302-4EFDDDAF0CA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99824" y="2267468"/>
              <a:ext cx="275153" cy="545728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890306" rtl="0" eaLnBrk="1" latinLnBrk="1" hangingPunct="1">
                <a:defRPr sz="17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45153" algn="l" defTabSz="890306" rtl="0" eaLnBrk="1" latinLnBrk="1" hangingPunct="1">
                <a:defRPr sz="17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890306" algn="l" defTabSz="890306" rtl="0" eaLnBrk="1" latinLnBrk="1" hangingPunct="1">
                <a:defRPr sz="17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35457" algn="l" defTabSz="890306" rtl="0" eaLnBrk="1" latinLnBrk="1" hangingPunct="1">
                <a:defRPr sz="17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780610" algn="l" defTabSz="890306" rtl="0" eaLnBrk="1" latinLnBrk="1" hangingPunct="1">
                <a:defRPr sz="17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25763" algn="l" defTabSz="890306" rtl="0" eaLnBrk="1" latinLnBrk="1" hangingPunct="1">
                <a:defRPr sz="17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670916" algn="l" defTabSz="890306" rtl="0" eaLnBrk="1" latinLnBrk="1" hangingPunct="1">
                <a:defRPr sz="17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16069" algn="l" defTabSz="890306" rtl="0" eaLnBrk="1" latinLnBrk="1" hangingPunct="1">
                <a:defRPr sz="17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561220" algn="l" defTabSz="890306" rtl="0" eaLnBrk="1" latinLnBrk="1" hangingPunct="1">
                <a:defRPr sz="17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8B4C714-818B-82F4-774B-085C0CE220B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-216023" y="1023910"/>
            <a:ext cx="3861047" cy="2274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143000" lvl="2" indent="-228600">
              <a:lnSpc>
                <a:spcPct val="140000"/>
              </a:lnSpc>
            </a:pPr>
            <a:r>
              <a:rPr lang="en-US" altLang="ko-KR" sz="1200" b="1" dirty="0">
                <a:latin typeface="+mj-ea"/>
                <a:ea typeface="+mj-ea"/>
              </a:rPr>
              <a:t>2. </a:t>
            </a:r>
            <a:r>
              <a:rPr lang="ko-KR" altLang="en-US" sz="1200" b="1" dirty="0">
                <a:latin typeface="+mj-ea"/>
                <a:ea typeface="+mj-ea"/>
              </a:rPr>
              <a:t>시스템정보</a:t>
            </a:r>
            <a:endParaRPr lang="en-US" altLang="ko-KR" sz="1200" b="1" dirty="0">
              <a:latin typeface="+mj-ea"/>
              <a:ea typeface="+mj-ea"/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C20D48C1-66B1-490E-400D-493D4A5B86E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732674" y="2264469"/>
            <a:ext cx="822960" cy="1483288"/>
            <a:chOff x="4680019" y="2261796"/>
            <a:chExt cx="822960" cy="1483288"/>
          </a:xfrm>
        </p:grpSpPr>
        <p:sp>
          <p:nvSpPr>
            <p:cNvPr id="46" name="TextBox 41">
              <a:extLst>
                <a:ext uri="{FF2B5EF4-FFF2-40B4-BE49-F238E27FC236}">
                  <a16:creationId xmlns:a16="http://schemas.microsoft.com/office/drawing/2014/main" id="{EC94F814-3C64-E95A-81EA-B7A0F5A0630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680019" y="3594273"/>
              <a:ext cx="822960" cy="1508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ko-KR"/>
              </a:defPPr>
              <a:lvl1pPr marL="0" algn="l" defTabSz="890306" rtl="0" eaLnBrk="1" latinLnBrk="1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45153" algn="l" defTabSz="890306" rtl="0" eaLnBrk="1" latinLnBrk="1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90306" algn="l" defTabSz="890306" rtl="0" eaLnBrk="1" latinLnBrk="1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35457" algn="l" defTabSz="890306" rtl="0" eaLnBrk="1" latinLnBrk="1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80610" algn="l" defTabSz="890306" rtl="0" eaLnBrk="1" latinLnBrk="1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25763" algn="l" defTabSz="890306" rtl="0" eaLnBrk="1" latinLnBrk="1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70916" algn="l" defTabSz="890306" rtl="0" eaLnBrk="1" latinLnBrk="1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16069" algn="l" defTabSz="890306" rtl="0" eaLnBrk="1" latinLnBrk="1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561220" algn="l" defTabSz="890306" rtl="0" eaLnBrk="1" latinLnBrk="1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40000"/>
                </a:lnSpc>
              </a:pPr>
              <a:r>
                <a:rPr lang="ko-KR" altLang="en-US" sz="800" dirty="0">
                  <a:latin typeface="맑은 고딕"/>
                  <a:ea typeface="맑은 고딕"/>
                </a:rPr>
                <a:t>④</a:t>
              </a:r>
              <a:r>
                <a:rPr lang="en-US" altLang="ko-KR" sz="800" dirty="0">
                  <a:latin typeface="맑은 고딕"/>
                  <a:ea typeface="맑은 고딕"/>
                </a:rPr>
                <a:t> </a:t>
              </a:r>
              <a:r>
                <a:rPr lang="ko-KR" altLang="en-US" sz="800" dirty="0">
                  <a:latin typeface="맑은 고딕"/>
                  <a:ea typeface="맑은 고딕"/>
                </a:rPr>
                <a:t>메뉴 </a:t>
              </a:r>
              <a:r>
                <a:rPr lang="ko-KR" altLang="en-US" sz="800" dirty="0">
                  <a:latin typeface="맑은 고딕"/>
                  <a:ea typeface="나눔고딕 Light" pitchFamily="50" charset="-127"/>
                </a:rPr>
                <a:t>설정 버튼</a:t>
              </a:r>
              <a:endParaRPr lang="en-US" altLang="ko-KR" sz="800" dirty="0">
                <a:latin typeface="나눔고딕 Light" pitchFamily="50" charset="-127"/>
                <a:ea typeface="나눔고딕 Light" pitchFamily="50" charset="-127"/>
              </a:endParaRPr>
            </a:p>
          </p:txBody>
        </p:sp>
        <p:cxnSp>
          <p:nvCxnSpPr>
            <p:cNvPr id="47" name="직선 화살표 연결선 46">
              <a:extLst>
                <a:ext uri="{FF2B5EF4-FFF2-40B4-BE49-F238E27FC236}">
                  <a16:creationId xmlns:a16="http://schemas.microsoft.com/office/drawing/2014/main" id="{2D69B87E-8E61-C7F1-387A-ED384CD3861B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5091499" y="2961480"/>
              <a:ext cx="0" cy="57797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E37EA09A-3FE4-86AC-FF6F-8C267EF7365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754009" y="2261796"/>
              <a:ext cx="674980" cy="67498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0" name="그룹 59">
            <a:extLst>
              <a:ext uri="{FF2B5EF4-FFF2-40B4-BE49-F238E27FC236}">
                <a16:creationId xmlns:a16="http://schemas.microsoft.com/office/drawing/2014/main" id="{59D631D4-83FF-A5E7-4C58-E4B7F720711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88374" y="6171389"/>
            <a:ext cx="4265104" cy="2814059"/>
            <a:chOff x="937575" y="6171389"/>
            <a:chExt cx="4265104" cy="2814059"/>
          </a:xfrm>
        </p:grpSpPr>
        <p:sp>
          <p:nvSpPr>
            <p:cNvPr id="15" name="TextBox 22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154680" y="6711105"/>
              <a:ext cx="548640" cy="20005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ko-KR"/>
              </a:defPPr>
              <a:lvl1pPr marL="0" algn="l" defTabSz="890306" rtl="0" eaLnBrk="1" latinLnBrk="1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45153" algn="l" defTabSz="890306" rtl="0" eaLnBrk="1" latinLnBrk="1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90306" algn="l" defTabSz="890306" rtl="0" eaLnBrk="1" latinLnBrk="1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35457" algn="l" defTabSz="890306" rtl="0" eaLnBrk="1" latinLnBrk="1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80610" algn="l" defTabSz="890306" rtl="0" eaLnBrk="1" latinLnBrk="1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25763" algn="l" defTabSz="890306" rtl="0" eaLnBrk="1" latinLnBrk="1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70916" algn="l" defTabSz="890306" rtl="0" eaLnBrk="1" latinLnBrk="1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16069" algn="l" defTabSz="890306" rtl="0" eaLnBrk="1" latinLnBrk="1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561220" algn="l" defTabSz="890306" rtl="0" eaLnBrk="1" latinLnBrk="1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>
                <a:lnSpc>
                  <a:spcPct val="130000"/>
                </a:lnSpc>
              </a:pPr>
              <a:r>
                <a:rPr lang="en-US" altLang="ko-KR" sz="1000" dirty="0">
                  <a:latin typeface="Calibri" panose="020F0502020204030204" pitchFamily="34" charset="0"/>
                  <a:ea typeface="나눔고딕" pitchFamily="50" charset="-127"/>
                </a:rPr>
                <a:t>&lt;  </a:t>
              </a:r>
              <a:r>
                <a:rPr lang="ko-KR" altLang="en-US" sz="1000" dirty="0">
                  <a:latin typeface="Calibri" panose="020F0502020204030204" pitchFamily="34" charset="0"/>
                  <a:ea typeface="나눔고딕" pitchFamily="50" charset="-127"/>
                </a:rPr>
                <a:t>후면 </a:t>
              </a:r>
              <a:r>
                <a:rPr lang="en-US" altLang="ko-KR" sz="1000" dirty="0">
                  <a:latin typeface="Calibri" panose="020F0502020204030204" pitchFamily="34" charset="0"/>
                  <a:ea typeface="나눔고딕" pitchFamily="50" charset="-127"/>
                </a:rPr>
                <a:t>&gt;</a:t>
              </a:r>
              <a:endParaRPr lang="ko-KR" altLang="en-US" sz="1000" dirty="0">
                <a:latin typeface="Calibri" panose="020F0502020204030204" pitchFamily="34" charset="0"/>
                <a:ea typeface="나눔고딕" pitchFamily="50" charset="-127"/>
              </a:endParaRPr>
            </a:p>
          </p:txBody>
        </p:sp>
        <p:cxnSp>
          <p:nvCxnSpPr>
            <p:cNvPr id="16" name="직선 화살표 연결선 15"/>
            <p:cNvCxnSpPr>
              <a:cxnSpLocks noGrp="1" noRot="1" noMove="1" noResize="1" noEditPoints="1" noAdjustHandles="1" noChangeArrowheads="1" noChangeShapeType="1"/>
              <a:endCxn id="17" idx="0"/>
            </p:cNvCxnSpPr>
            <p:nvPr/>
          </p:nvCxnSpPr>
          <p:spPr>
            <a:xfrm>
              <a:off x="1349055" y="8183450"/>
              <a:ext cx="0" cy="650353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39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37575" y="8833803"/>
              <a:ext cx="822960" cy="15164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ko-KR"/>
              </a:defPPr>
              <a:lvl1pPr marL="0" algn="l" defTabSz="890306" rtl="0" eaLnBrk="1" latinLnBrk="1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45153" algn="l" defTabSz="890306" rtl="0" eaLnBrk="1" latinLnBrk="1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90306" algn="l" defTabSz="890306" rtl="0" eaLnBrk="1" latinLnBrk="1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35457" algn="l" defTabSz="890306" rtl="0" eaLnBrk="1" latinLnBrk="1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80610" algn="l" defTabSz="890306" rtl="0" eaLnBrk="1" latinLnBrk="1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25763" algn="l" defTabSz="890306" rtl="0" eaLnBrk="1" latinLnBrk="1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70916" algn="l" defTabSz="890306" rtl="0" eaLnBrk="1" latinLnBrk="1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16069" algn="l" defTabSz="890306" rtl="0" eaLnBrk="1" latinLnBrk="1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561220" algn="l" defTabSz="890306" rtl="0" eaLnBrk="1" latinLnBrk="1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40000"/>
                </a:lnSpc>
              </a:pPr>
              <a:r>
                <a:rPr lang="en-US" altLang="ko-KR" sz="800" dirty="0">
                  <a:latin typeface="나눔고딕 Light" pitchFamily="50" charset="-127"/>
                  <a:ea typeface="나눔고딕 Light" pitchFamily="50" charset="-127"/>
                </a:rPr>
                <a:t>① DC</a:t>
              </a:r>
              <a:r>
                <a:rPr lang="ko-KR" altLang="en-US" sz="800" dirty="0">
                  <a:latin typeface="나눔고딕 Light" pitchFamily="50" charset="-127"/>
                  <a:ea typeface="나눔고딕 Light" pitchFamily="50" charset="-127"/>
                </a:rPr>
                <a:t> </a:t>
              </a:r>
              <a:r>
                <a:rPr lang="en-US" altLang="ko-KR" sz="800" dirty="0">
                  <a:latin typeface="나눔고딕 Light" pitchFamily="50" charset="-127"/>
                  <a:ea typeface="나눔고딕 Light" pitchFamily="50" charset="-127"/>
                </a:rPr>
                <a:t>POWER</a:t>
              </a:r>
            </a:p>
          </p:txBody>
        </p:sp>
        <p:sp>
          <p:nvSpPr>
            <p:cNvPr id="20" name="모서리가 둥근 직사각형 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99022" y="7877203"/>
              <a:ext cx="500066" cy="306247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890306" rtl="0" eaLnBrk="1" latinLnBrk="1" hangingPunct="1">
                <a:defRPr sz="17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45153" algn="l" defTabSz="890306" rtl="0" eaLnBrk="1" latinLnBrk="1" hangingPunct="1">
                <a:defRPr sz="17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890306" algn="l" defTabSz="890306" rtl="0" eaLnBrk="1" latinLnBrk="1" hangingPunct="1">
                <a:defRPr sz="17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35457" algn="l" defTabSz="890306" rtl="0" eaLnBrk="1" latinLnBrk="1" hangingPunct="1">
                <a:defRPr sz="17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780610" algn="l" defTabSz="890306" rtl="0" eaLnBrk="1" latinLnBrk="1" hangingPunct="1">
                <a:defRPr sz="17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25763" algn="l" defTabSz="890306" rtl="0" eaLnBrk="1" latinLnBrk="1" hangingPunct="1">
                <a:defRPr sz="17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670916" algn="l" defTabSz="890306" rtl="0" eaLnBrk="1" latinLnBrk="1" hangingPunct="1">
                <a:defRPr sz="17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16069" algn="l" defTabSz="890306" rtl="0" eaLnBrk="1" latinLnBrk="1" hangingPunct="1">
                <a:defRPr sz="17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561220" algn="l" defTabSz="890306" rtl="0" eaLnBrk="1" latinLnBrk="1" hangingPunct="1">
                <a:defRPr sz="17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31" name="TextBox 91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634886" y="6171389"/>
              <a:ext cx="822960" cy="15164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ko-KR"/>
              </a:defPPr>
              <a:lvl1pPr marL="0" algn="l" defTabSz="890306" rtl="0" eaLnBrk="1" latinLnBrk="1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45153" algn="l" defTabSz="890306" rtl="0" eaLnBrk="1" latinLnBrk="1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90306" algn="l" defTabSz="890306" rtl="0" eaLnBrk="1" latinLnBrk="1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35457" algn="l" defTabSz="890306" rtl="0" eaLnBrk="1" latinLnBrk="1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80610" algn="l" defTabSz="890306" rtl="0" eaLnBrk="1" latinLnBrk="1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25763" algn="l" defTabSz="890306" rtl="0" eaLnBrk="1" latinLnBrk="1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70916" algn="l" defTabSz="890306" rtl="0" eaLnBrk="1" latinLnBrk="1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16069" algn="l" defTabSz="890306" rtl="0" eaLnBrk="1" latinLnBrk="1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561220" algn="l" defTabSz="890306" rtl="0" eaLnBrk="1" latinLnBrk="1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40000"/>
                </a:lnSpc>
              </a:pPr>
              <a:r>
                <a:rPr lang="en-US" altLang="ko-KR" sz="800" dirty="0">
                  <a:latin typeface="맑은 고딕"/>
                  <a:ea typeface="맑은 고딕"/>
                </a:rPr>
                <a:t>② </a:t>
              </a:r>
              <a:r>
                <a:rPr lang="en-US" altLang="ko-KR" sz="800" dirty="0">
                  <a:latin typeface="나눔고딕 Light" pitchFamily="50" charset="-127"/>
                  <a:ea typeface="나눔고딕 Light" pitchFamily="50" charset="-127"/>
                </a:rPr>
                <a:t>Ethernet</a:t>
              </a:r>
            </a:p>
          </p:txBody>
        </p:sp>
        <p:cxnSp>
          <p:nvCxnSpPr>
            <p:cNvPr id="32" name="직선 화살표 연결선 31"/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V="1">
              <a:off x="2046366" y="6340694"/>
              <a:ext cx="0" cy="1016123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모서리가 둥근 직사각형 3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35969" y="7356817"/>
              <a:ext cx="620794" cy="652744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890306" rtl="0" eaLnBrk="1" latinLnBrk="1" hangingPunct="1">
                <a:defRPr sz="17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45153" algn="l" defTabSz="890306" rtl="0" eaLnBrk="1" latinLnBrk="1" hangingPunct="1">
                <a:defRPr sz="17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890306" algn="l" defTabSz="890306" rtl="0" eaLnBrk="1" latinLnBrk="1" hangingPunct="1">
                <a:defRPr sz="17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35457" algn="l" defTabSz="890306" rtl="0" eaLnBrk="1" latinLnBrk="1" hangingPunct="1">
                <a:defRPr sz="17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780610" algn="l" defTabSz="890306" rtl="0" eaLnBrk="1" latinLnBrk="1" hangingPunct="1">
                <a:defRPr sz="17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25763" algn="l" defTabSz="890306" rtl="0" eaLnBrk="1" latinLnBrk="1" hangingPunct="1">
                <a:defRPr sz="17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670916" algn="l" defTabSz="890306" rtl="0" eaLnBrk="1" latinLnBrk="1" hangingPunct="1">
                <a:defRPr sz="17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16069" algn="l" defTabSz="890306" rtl="0" eaLnBrk="1" latinLnBrk="1" hangingPunct="1">
                <a:defRPr sz="17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561220" algn="l" defTabSz="890306" rtl="0" eaLnBrk="1" latinLnBrk="1" hangingPunct="1">
                <a:defRPr sz="17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grpSp>
          <p:nvGrpSpPr>
            <p:cNvPr id="50" name="그룹 49">
              <a:extLst>
                <a:ext uri="{FF2B5EF4-FFF2-40B4-BE49-F238E27FC236}">
                  <a16:creationId xmlns:a16="http://schemas.microsoft.com/office/drawing/2014/main" id="{7F4B4936-9621-BF11-A1B9-0C272A9C26B1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2213835" y="6461879"/>
              <a:ext cx="822960" cy="1415324"/>
              <a:chOff x="2244700" y="6457999"/>
              <a:chExt cx="822960" cy="1415324"/>
            </a:xfrm>
          </p:grpSpPr>
          <p:sp>
            <p:nvSpPr>
              <p:cNvPr id="33" name="TextBox 75"/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2244700" y="6457999"/>
                <a:ext cx="822960" cy="1516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ko-KR"/>
                </a:defPPr>
                <a:lvl1pPr marL="0" algn="l" defTabSz="890306" rtl="0" eaLnBrk="1" latinLnBrk="1" hangingPunct="1">
                  <a:defRPr sz="1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45153" algn="l" defTabSz="890306" rtl="0" eaLnBrk="1" latinLnBrk="1" hangingPunct="1">
                  <a:defRPr sz="1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90306" algn="l" defTabSz="890306" rtl="0" eaLnBrk="1" latinLnBrk="1" hangingPunct="1">
                  <a:defRPr sz="1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35457" algn="l" defTabSz="890306" rtl="0" eaLnBrk="1" latinLnBrk="1" hangingPunct="1">
                  <a:defRPr sz="1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780610" algn="l" defTabSz="890306" rtl="0" eaLnBrk="1" latinLnBrk="1" hangingPunct="1">
                  <a:defRPr sz="1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25763" algn="l" defTabSz="890306" rtl="0" eaLnBrk="1" latinLnBrk="1" hangingPunct="1">
                  <a:defRPr sz="1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670916" algn="l" defTabSz="890306" rtl="0" eaLnBrk="1" latinLnBrk="1" hangingPunct="1">
                  <a:defRPr sz="1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16069" algn="l" defTabSz="890306" rtl="0" eaLnBrk="1" latinLnBrk="1" hangingPunct="1">
                  <a:defRPr sz="1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561220" algn="l" defTabSz="890306" rtl="0" eaLnBrk="1" latinLnBrk="1" hangingPunct="1">
                  <a:defRPr sz="1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40000"/>
                  </a:lnSpc>
                </a:pPr>
                <a:r>
                  <a:rPr lang="en-US" altLang="ko-KR" sz="800" dirty="0">
                    <a:latin typeface="나눔고딕 Light" pitchFamily="50" charset="-127"/>
                    <a:ea typeface="나눔고딕 Light" pitchFamily="50" charset="-127"/>
                  </a:rPr>
                  <a:t>③ SD CARD</a:t>
                </a:r>
              </a:p>
            </p:txBody>
          </p:sp>
          <p:cxnSp>
            <p:nvCxnSpPr>
              <p:cNvPr id="34" name="직선 화살표 연결선 33"/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 flipV="1">
                <a:off x="2661318" y="6644397"/>
                <a:ext cx="0" cy="997333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모서리가 둥근 직사각형 38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2435460" y="7641730"/>
                <a:ext cx="437161" cy="231593"/>
              </a:xfrm>
              <a:prstGeom prst="roundRect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890306" rtl="0" eaLnBrk="1" latinLnBrk="1" hangingPunct="1">
                  <a:defRPr sz="17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45153" algn="l" defTabSz="890306" rtl="0" eaLnBrk="1" latinLnBrk="1" hangingPunct="1">
                  <a:defRPr sz="17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890306" algn="l" defTabSz="890306" rtl="0" eaLnBrk="1" latinLnBrk="1" hangingPunct="1">
                  <a:defRPr sz="17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35457" algn="l" defTabSz="890306" rtl="0" eaLnBrk="1" latinLnBrk="1" hangingPunct="1">
                  <a:defRPr sz="17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780610" algn="l" defTabSz="890306" rtl="0" eaLnBrk="1" latinLnBrk="1" hangingPunct="1">
                  <a:defRPr sz="17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25763" algn="l" defTabSz="890306" rtl="0" eaLnBrk="1" latinLnBrk="1" hangingPunct="1">
                  <a:defRPr sz="17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670916" algn="l" defTabSz="890306" rtl="0" eaLnBrk="1" latinLnBrk="1" hangingPunct="1">
                  <a:defRPr sz="17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116069" algn="l" defTabSz="890306" rtl="0" eaLnBrk="1" latinLnBrk="1" hangingPunct="1">
                  <a:defRPr sz="17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561220" algn="l" defTabSz="890306" rtl="0" eaLnBrk="1" latinLnBrk="1" hangingPunct="1">
                  <a:defRPr sz="17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</p:grpSp>
        <p:cxnSp>
          <p:nvCxnSpPr>
            <p:cNvPr id="23" name="직선 화살표 연결선 22"/>
            <p:cNvCxnSpPr>
              <a:cxnSpLocks noGrp="1" noRot="1" noMove="1" noResize="1" noEditPoints="1" noAdjustHandles="1" noChangeArrowheads="1" noChangeShapeType="1"/>
              <a:endCxn id="24" idx="0"/>
            </p:cNvCxnSpPr>
            <p:nvPr/>
          </p:nvCxnSpPr>
          <p:spPr>
            <a:xfrm>
              <a:off x="3170519" y="8025078"/>
              <a:ext cx="0" cy="808725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39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59039" y="8833803"/>
              <a:ext cx="822960" cy="15164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ko-KR"/>
              </a:defPPr>
              <a:lvl1pPr marL="0" algn="l" defTabSz="890306" rtl="0" eaLnBrk="1" latinLnBrk="1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45153" algn="l" defTabSz="890306" rtl="0" eaLnBrk="1" latinLnBrk="1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90306" algn="l" defTabSz="890306" rtl="0" eaLnBrk="1" latinLnBrk="1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35457" algn="l" defTabSz="890306" rtl="0" eaLnBrk="1" latinLnBrk="1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80610" algn="l" defTabSz="890306" rtl="0" eaLnBrk="1" latinLnBrk="1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25763" algn="l" defTabSz="890306" rtl="0" eaLnBrk="1" latinLnBrk="1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70916" algn="l" defTabSz="890306" rtl="0" eaLnBrk="1" latinLnBrk="1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16069" algn="l" defTabSz="890306" rtl="0" eaLnBrk="1" latinLnBrk="1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561220" algn="l" defTabSz="890306" rtl="0" eaLnBrk="1" latinLnBrk="1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40000"/>
                </a:lnSpc>
              </a:pPr>
              <a:r>
                <a:rPr lang="en-US" altLang="ko-KR" sz="800" dirty="0">
                  <a:latin typeface="나눔고딕 Light" pitchFamily="50" charset="-127"/>
                  <a:ea typeface="나눔고딕 Light" pitchFamily="50" charset="-127"/>
                </a:rPr>
                <a:t>⑤ HDMI</a:t>
              </a:r>
              <a:r>
                <a:rPr lang="ko-KR" altLang="en-US" sz="800" dirty="0">
                  <a:latin typeface="나눔고딕 Light" pitchFamily="50" charset="-127"/>
                  <a:ea typeface="나눔고딕 Light" pitchFamily="50" charset="-127"/>
                </a:rPr>
                <a:t> 입력</a:t>
              </a:r>
              <a:endParaRPr lang="en-US" altLang="ko-KR" sz="800" dirty="0">
                <a:latin typeface="나눔고딕 Light" pitchFamily="50" charset="-127"/>
                <a:ea typeface="나눔고딕 Light" pitchFamily="50" charset="-127"/>
              </a:endParaRPr>
            </a:p>
          </p:txBody>
        </p:sp>
        <p:sp>
          <p:nvSpPr>
            <p:cNvPr id="40" name="모서리가 둥근 직사각형 3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896199" y="7594753"/>
              <a:ext cx="548640" cy="430325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890306" rtl="0" eaLnBrk="1" latinLnBrk="1" hangingPunct="1">
                <a:defRPr sz="17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45153" algn="l" defTabSz="890306" rtl="0" eaLnBrk="1" latinLnBrk="1" hangingPunct="1">
                <a:defRPr sz="17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890306" algn="l" defTabSz="890306" rtl="0" eaLnBrk="1" latinLnBrk="1" hangingPunct="1">
                <a:defRPr sz="17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35457" algn="l" defTabSz="890306" rtl="0" eaLnBrk="1" latinLnBrk="1" hangingPunct="1">
                <a:defRPr sz="17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780610" algn="l" defTabSz="890306" rtl="0" eaLnBrk="1" latinLnBrk="1" hangingPunct="1">
                <a:defRPr sz="17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25763" algn="l" defTabSz="890306" rtl="0" eaLnBrk="1" latinLnBrk="1" hangingPunct="1">
                <a:defRPr sz="17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670916" algn="l" defTabSz="890306" rtl="0" eaLnBrk="1" latinLnBrk="1" hangingPunct="1">
                <a:defRPr sz="17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16069" algn="l" defTabSz="890306" rtl="0" eaLnBrk="1" latinLnBrk="1" hangingPunct="1">
                <a:defRPr sz="17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561220" algn="l" defTabSz="890306" rtl="0" eaLnBrk="1" latinLnBrk="1" hangingPunct="1">
                <a:defRPr sz="17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35" name="TextBox 91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81162" y="6171389"/>
              <a:ext cx="822960" cy="15164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ko-KR"/>
              </a:defPPr>
              <a:lvl1pPr marL="0" algn="l" defTabSz="890306" rtl="0" eaLnBrk="1" latinLnBrk="1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45153" algn="l" defTabSz="890306" rtl="0" eaLnBrk="1" latinLnBrk="1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90306" algn="l" defTabSz="890306" rtl="0" eaLnBrk="1" latinLnBrk="1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35457" algn="l" defTabSz="890306" rtl="0" eaLnBrk="1" latinLnBrk="1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80610" algn="l" defTabSz="890306" rtl="0" eaLnBrk="1" latinLnBrk="1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25763" algn="l" defTabSz="890306" rtl="0" eaLnBrk="1" latinLnBrk="1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70916" algn="l" defTabSz="890306" rtl="0" eaLnBrk="1" latinLnBrk="1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16069" algn="l" defTabSz="890306" rtl="0" eaLnBrk="1" latinLnBrk="1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561220" algn="l" defTabSz="890306" rtl="0" eaLnBrk="1" latinLnBrk="1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40000"/>
                </a:lnSpc>
              </a:pPr>
              <a:r>
                <a:rPr lang="en-US" altLang="ko-KR" sz="800" dirty="0">
                  <a:latin typeface="나눔고딕 Light" pitchFamily="50" charset="-127"/>
                  <a:ea typeface="나눔고딕 Light" pitchFamily="50" charset="-127"/>
                </a:rPr>
                <a:t>⑥ SDI </a:t>
              </a:r>
              <a:r>
                <a:rPr lang="ko-KR" altLang="en-US" sz="800" dirty="0">
                  <a:latin typeface="나눔고딕 Light" pitchFamily="50" charset="-127"/>
                  <a:ea typeface="나눔고딕 Light" pitchFamily="50" charset="-127"/>
                </a:rPr>
                <a:t>입력</a:t>
              </a:r>
              <a:endParaRPr lang="en-US" altLang="ko-KR" sz="800" dirty="0">
                <a:latin typeface="나눔고딕 Light" pitchFamily="50" charset="-127"/>
                <a:ea typeface="나눔고딕 Light" pitchFamily="50" charset="-127"/>
              </a:endParaRPr>
            </a:p>
          </p:txBody>
        </p:sp>
        <p:cxnSp>
          <p:nvCxnSpPr>
            <p:cNvPr id="36" name="직선 화살표 연결선 35"/>
            <p:cNvCxnSpPr>
              <a:cxnSpLocks noGrp="1" noRot="1" noMove="1" noResize="1" noEditPoints="1" noAdjustHandles="1" noChangeArrowheads="1" noChangeShapeType="1"/>
              <a:endCxn id="35" idx="2"/>
            </p:cNvCxnSpPr>
            <p:nvPr/>
          </p:nvCxnSpPr>
          <p:spPr>
            <a:xfrm flipH="1" flipV="1">
              <a:off x="3892642" y="6323034"/>
              <a:ext cx="5302" cy="1111609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모서리가 둥근 직사각형 4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578996" y="7434643"/>
              <a:ext cx="627292" cy="595683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890306" rtl="0" eaLnBrk="1" latinLnBrk="1" hangingPunct="1">
                <a:defRPr sz="17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45153" algn="l" defTabSz="890306" rtl="0" eaLnBrk="1" latinLnBrk="1" hangingPunct="1">
                <a:defRPr sz="17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890306" algn="l" defTabSz="890306" rtl="0" eaLnBrk="1" latinLnBrk="1" hangingPunct="1">
                <a:defRPr sz="17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35457" algn="l" defTabSz="890306" rtl="0" eaLnBrk="1" latinLnBrk="1" hangingPunct="1">
                <a:defRPr sz="17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780610" algn="l" defTabSz="890306" rtl="0" eaLnBrk="1" latinLnBrk="1" hangingPunct="1">
                <a:defRPr sz="17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25763" algn="l" defTabSz="890306" rtl="0" eaLnBrk="1" latinLnBrk="1" hangingPunct="1">
                <a:defRPr sz="17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670916" algn="l" defTabSz="890306" rtl="0" eaLnBrk="1" latinLnBrk="1" hangingPunct="1">
                <a:defRPr sz="17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16069" algn="l" defTabSz="890306" rtl="0" eaLnBrk="1" latinLnBrk="1" hangingPunct="1">
                <a:defRPr sz="17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561220" algn="l" defTabSz="890306" rtl="0" eaLnBrk="1" latinLnBrk="1" hangingPunct="1">
                <a:defRPr sz="17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cxnSp>
          <p:nvCxnSpPr>
            <p:cNvPr id="25" name="직선 화살표 연결선 24"/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4758173" y="8083258"/>
              <a:ext cx="0" cy="750545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39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346693" y="8833803"/>
              <a:ext cx="822960" cy="15164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ko-KR"/>
              </a:defPPr>
              <a:lvl1pPr marL="0" algn="l" defTabSz="890306" rtl="0" eaLnBrk="1" latinLnBrk="1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45153" algn="l" defTabSz="890306" rtl="0" eaLnBrk="1" latinLnBrk="1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90306" algn="l" defTabSz="890306" rtl="0" eaLnBrk="1" latinLnBrk="1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35457" algn="l" defTabSz="890306" rtl="0" eaLnBrk="1" latinLnBrk="1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80610" algn="l" defTabSz="890306" rtl="0" eaLnBrk="1" latinLnBrk="1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25763" algn="l" defTabSz="890306" rtl="0" eaLnBrk="1" latinLnBrk="1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70916" algn="l" defTabSz="890306" rtl="0" eaLnBrk="1" latinLnBrk="1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16069" algn="l" defTabSz="890306" rtl="0" eaLnBrk="1" latinLnBrk="1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561220" algn="l" defTabSz="890306" rtl="0" eaLnBrk="1" latinLnBrk="1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40000"/>
                </a:lnSpc>
              </a:pPr>
              <a:r>
                <a:rPr lang="en-US" altLang="ko-KR" sz="800" dirty="0">
                  <a:latin typeface="나눔고딕 Light" pitchFamily="50" charset="-127"/>
                  <a:ea typeface="나눔고딕 Light" pitchFamily="50" charset="-127"/>
                </a:rPr>
                <a:t>⑦ </a:t>
              </a:r>
              <a:r>
                <a:rPr lang="ko-KR" altLang="en-US" sz="800" dirty="0">
                  <a:latin typeface="나눔고딕 Light" pitchFamily="50" charset="-127"/>
                  <a:ea typeface="나눔고딕 Light" pitchFamily="50" charset="-127"/>
                </a:rPr>
                <a:t>오디오 입력</a:t>
              </a:r>
              <a:endParaRPr lang="en-US" altLang="ko-KR" sz="800" dirty="0">
                <a:latin typeface="나눔고딕 Light" pitchFamily="50" charset="-127"/>
                <a:ea typeface="나눔고딕 Light" pitchFamily="50" charset="-127"/>
              </a:endParaRPr>
            </a:p>
          </p:txBody>
        </p:sp>
        <p:sp>
          <p:nvSpPr>
            <p:cNvPr id="43" name="모서리가 둥근 직사각형 4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313668" y="7292059"/>
              <a:ext cx="889011" cy="791200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890306" rtl="0" eaLnBrk="1" latinLnBrk="1" hangingPunct="1">
                <a:defRPr sz="17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45153" algn="l" defTabSz="890306" rtl="0" eaLnBrk="1" latinLnBrk="1" hangingPunct="1">
                <a:defRPr sz="17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890306" algn="l" defTabSz="890306" rtl="0" eaLnBrk="1" latinLnBrk="1" hangingPunct="1">
                <a:defRPr sz="17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35457" algn="l" defTabSz="890306" rtl="0" eaLnBrk="1" latinLnBrk="1" hangingPunct="1">
                <a:defRPr sz="17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780610" algn="l" defTabSz="890306" rtl="0" eaLnBrk="1" latinLnBrk="1" hangingPunct="1">
                <a:defRPr sz="17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25763" algn="l" defTabSz="890306" rtl="0" eaLnBrk="1" latinLnBrk="1" hangingPunct="1">
                <a:defRPr sz="17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670916" algn="l" defTabSz="890306" rtl="0" eaLnBrk="1" latinLnBrk="1" hangingPunct="1">
                <a:defRPr sz="17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16069" algn="l" defTabSz="890306" rtl="0" eaLnBrk="1" latinLnBrk="1" hangingPunct="1">
                <a:defRPr sz="17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561220" algn="l" defTabSz="890306" rtl="0" eaLnBrk="1" latinLnBrk="1" hangingPunct="1">
                <a:defRPr sz="17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cxnSp>
          <p:nvCxnSpPr>
            <p:cNvPr id="21" name="직선 화살표 연결선 20"/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2614581" y="8123472"/>
              <a:ext cx="0" cy="461905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39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203101" y="8603329"/>
              <a:ext cx="822960" cy="15164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ko-KR"/>
              </a:defPPr>
              <a:lvl1pPr marL="0" algn="l" defTabSz="890306" rtl="0" eaLnBrk="1" latinLnBrk="1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45153" algn="l" defTabSz="890306" rtl="0" eaLnBrk="1" latinLnBrk="1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90306" algn="l" defTabSz="890306" rtl="0" eaLnBrk="1" latinLnBrk="1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35457" algn="l" defTabSz="890306" rtl="0" eaLnBrk="1" latinLnBrk="1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80610" algn="l" defTabSz="890306" rtl="0" eaLnBrk="1" latinLnBrk="1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25763" algn="l" defTabSz="890306" rtl="0" eaLnBrk="1" latinLnBrk="1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70916" algn="l" defTabSz="890306" rtl="0" eaLnBrk="1" latinLnBrk="1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16069" algn="l" defTabSz="890306" rtl="0" eaLnBrk="1" latinLnBrk="1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561220" algn="l" defTabSz="890306" rtl="0" eaLnBrk="1" latinLnBrk="1" hangingPunct="1"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40000"/>
                </a:lnSpc>
              </a:pPr>
              <a:r>
                <a:rPr lang="en-US" altLang="ko-KR" sz="800" dirty="0">
                  <a:latin typeface="나눔고딕 Light" pitchFamily="50" charset="-127"/>
                  <a:ea typeface="나눔고딕 Light" pitchFamily="50" charset="-127"/>
                </a:rPr>
                <a:t>④ TALLY</a:t>
              </a:r>
            </a:p>
          </p:txBody>
        </p:sp>
        <p:sp>
          <p:nvSpPr>
            <p:cNvPr id="51" name="타원 50">
              <a:extLst>
                <a:ext uri="{FF2B5EF4-FFF2-40B4-BE49-F238E27FC236}">
                  <a16:creationId xmlns:a16="http://schemas.microsoft.com/office/drawing/2014/main" id="{84F2AA1B-CF9E-0DD0-20FC-CDD2CEAD864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525230" y="7914076"/>
              <a:ext cx="178703" cy="17870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9576" y="843648"/>
            <a:ext cx="5178848" cy="14521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marL="0" algn="l" defTabSz="890306" rtl="0" eaLnBrk="1" latinLnBrk="1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5153" algn="l" defTabSz="890306" rtl="0" eaLnBrk="1" latinLnBrk="1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0306" algn="l" defTabSz="890306" rtl="0" eaLnBrk="1" latinLnBrk="1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5457" algn="l" defTabSz="890306" rtl="0" eaLnBrk="1" latinLnBrk="1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80610" algn="l" defTabSz="890306" rtl="0" eaLnBrk="1" latinLnBrk="1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5763" algn="l" defTabSz="890306" rtl="0" eaLnBrk="1" latinLnBrk="1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0916" algn="l" defTabSz="890306" rtl="0" eaLnBrk="1" latinLnBrk="1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16069" algn="l" defTabSz="890306" rtl="0" eaLnBrk="1" latinLnBrk="1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61220" algn="l" defTabSz="890306" rtl="0" eaLnBrk="1" latinLnBrk="1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130000"/>
              </a:lnSpc>
            </a:pPr>
            <a:r>
              <a:rPr lang="ko-KR" altLang="en-US" sz="1050" dirty="0">
                <a:latin typeface="맑은 고딕"/>
                <a:ea typeface="맑은 고딕"/>
              </a:rPr>
              <a:t>①</a:t>
            </a:r>
            <a:r>
              <a:rPr lang="en-US" altLang="ko-KR" sz="1050" dirty="0">
                <a:latin typeface="Calibri" panose="020F0502020204030204" pitchFamily="34" charset="0"/>
                <a:ea typeface="나눔고딕 Light" pitchFamily="50" charset="-127"/>
              </a:rPr>
              <a:t> DC POWER : DC Power </a:t>
            </a:r>
            <a:r>
              <a:rPr lang="ko-KR" altLang="en-US" sz="1050" dirty="0">
                <a:latin typeface="Calibri" panose="020F0502020204030204" pitchFamily="34" charset="0"/>
                <a:ea typeface="나눔고딕 Light" pitchFamily="50" charset="-127"/>
              </a:rPr>
              <a:t>입력 </a:t>
            </a:r>
            <a:r>
              <a:rPr lang="en-US" altLang="ko-KR" sz="1050" dirty="0">
                <a:latin typeface="Calibri" panose="020F0502020204030204" pitchFamily="34" charset="0"/>
                <a:ea typeface="나눔고딕 Light" pitchFamily="50" charset="-127"/>
              </a:rPr>
              <a:t>(DC +7 to +18V)</a:t>
            </a:r>
            <a:endParaRPr lang="en-US" altLang="ko-KR" sz="1050" dirty="0">
              <a:latin typeface="맑은 고딕"/>
              <a:ea typeface="맑은 고딕"/>
            </a:endParaRPr>
          </a:p>
          <a:p>
            <a:pPr marL="228600" indent="-228600">
              <a:lnSpc>
                <a:spcPct val="130000"/>
              </a:lnSpc>
            </a:pPr>
            <a:r>
              <a:rPr lang="ko-KR" altLang="ko-KR" sz="1050" dirty="0">
                <a:latin typeface="Calibri" panose="020F0502020204030204" pitchFamily="34" charset="0"/>
                <a:ea typeface="나눔고딕 Light" pitchFamily="50" charset="-127"/>
              </a:rPr>
              <a:t>② </a:t>
            </a:r>
            <a:r>
              <a:rPr lang="en-US" altLang="ko-KR" sz="1050" dirty="0">
                <a:latin typeface="Calibri" panose="020F0502020204030204" pitchFamily="34" charset="0"/>
                <a:ea typeface="나눔고딕 Light" pitchFamily="50" charset="-127"/>
              </a:rPr>
              <a:t>Ethernet :  </a:t>
            </a:r>
            <a:r>
              <a:rPr lang="ko-KR" altLang="en-US" sz="1050" dirty="0">
                <a:latin typeface="Calibri" panose="020F0502020204030204" pitchFamily="34" charset="0"/>
                <a:ea typeface="나눔고딕 Light" pitchFamily="50" charset="-127"/>
              </a:rPr>
              <a:t>이더넷 기가비트 포트 </a:t>
            </a:r>
            <a:r>
              <a:rPr lang="en-US" altLang="ko-KR" sz="1050" dirty="0">
                <a:latin typeface="Calibri" panose="020F0502020204030204" pitchFamily="34" charset="0"/>
                <a:ea typeface="나눔고딕 Light" pitchFamily="50" charset="-127"/>
              </a:rPr>
              <a:t>(RJ-45 Connector)</a:t>
            </a:r>
          </a:p>
          <a:p>
            <a:pPr marL="228600" indent="-228600">
              <a:lnSpc>
                <a:spcPct val="130000"/>
              </a:lnSpc>
            </a:pPr>
            <a:r>
              <a:rPr lang="en-US" altLang="ko-KR" sz="1050" dirty="0">
                <a:latin typeface="Calibri" panose="020F0502020204030204" pitchFamily="34" charset="0"/>
                <a:ea typeface="나눔고딕 Light" pitchFamily="50" charset="-127"/>
              </a:rPr>
              <a:t>③ SD</a:t>
            </a:r>
            <a:r>
              <a:rPr lang="ko-KR" altLang="en-US" sz="1050" dirty="0">
                <a:latin typeface="Calibri" panose="020F0502020204030204" pitchFamily="34" charset="0"/>
                <a:ea typeface="나눔고딕 Light" pitchFamily="50" charset="-127"/>
              </a:rPr>
              <a:t> </a:t>
            </a:r>
            <a:r>
              <a:rPr lang="en-US" altLang="ko-KR" sz="1050" dirty="0">
                <a:latin typeface="Calibri" panose="020F0502020204030204" pitchFamily="34" charset="0"/>
                <a:ea typeface="나눔고딕 Light" pitchFamily="50" charset="-127"/>
              </a:rPr>
              <a:t>CARD :  Micro SD </a:t>
            </a:r>
            <a:r>
              <a:rPr lang="ko-KR" altLang="en-US" sz="1050" dirty="0">
                <a:latin typeface="Calibri" panose="020F0502020204030204" pitchFamily="34" charset="0"/>
                <a:ea typeface="나눔고딕 Light" pitchFamily="50" charset="-127"/>
              </a:rPr>
              <a:t>레코딩</a:t>
            </a:r>
            <a:r>
              <a:rPr lang="en-US" altLang="ko-KR" sz="1050" dirty="0">
                <a:latin typeface="Calibri" panose="020F0502020204030204" pitchFamily="34" charset="0"/>
                <a:ea typeface="나눔고딕 Light" pitchFamily="50" charset="-127"/>
              </a:rPr>
              <a:t>(Micro SD Connector)</a:t>
            </a:r>
          </a:p>
          <a:p>
            <a:pPr marL="228600" lvl="2" indent="-228600">
              <a:lnSpc>
                <a:spcPct val="130000"/>
              </a:lnSpc>
            </a:pPr>
            <a:r>
              <a:rPr lang="en-US" altLang="ko-KR" sz="1050" dirty="0">
                <a:latin typeface="Calibri" panose="020F0502020204030204" pitchFamily="34" charset="0"/>
                <a:ea typeface="나눔고딕 Light" pitchFamily="50" charset="-127"/>
              </a:rPr>
              <a:t>④ </a:t>
            </a:r>
            <a:r>
              <a:rPr lang="en-US" altLang="ko-KR" sz="1050" dirty="0">
                <a:latin typeface="맑은 고딕"/>
                <a:ea typeface="맑은 고딕"/>
              </a:rPr>
              <a:t>TALLY : </a:t>
            </a:r>
            <a:r>
              <a:rPr lang="ko-KR" altLang="en-US" sz="1050" dirty="0">
                <a:latin typeface="맑은 고딕"/>
                <a:ea typeface="맑은 고딕"/>
              </a:rPr>
              <a:t>외부 </a:t>
            </a:r>
            <a:r>
              <a:rPr lang="en-US" altLang="ko-KR" sz="1050" dirty="0">
                <a:latin typeface="맑은 고딕"/>
                <a:ea typeface="맑은 고딕"/>
              </a:rPr>
              <a:t>TALLY </a:t>
            </a:r>
            <a:r>
              <a:rPr lang="ko-KR" altLang="en-US" sz="1050" dirty="0">
                <a:latin typeface="맑은 고딕"/>
                <a:ea typeface="맑은 고딕"/>
              </a:rPr>
              <a:t>제어용 신호</a:t>
            </a:r>
            <a:r>
              <a:rPr lang="en-US" altLang="ko-KR" sz="1050" dirty="0">
                <a:latin typeface="Calibri" panose="020F0502020204030204" pitchFamily="34" charset="0"/>
                <a:ea typeface="나눔고딕 Light" pitchFamily="50" charset="-127"/>
              </a:rPr>
              <a:t>(</a:t>
            </a:r>
            <a:r>
              <a:rPr lang="en-US" altLang="ko-KR" sz="1050" dirty="0">
                <a:latin typeface="+mj-ea"/>
              </a:rPr>
              <a:t>3.5mm Phone Jack</a:t>
            </a:r>
            <a:r>
              <a:rPr lang="en-US" altLang="ko-KR" sz="1050" dirty="0">
                <a:latin typeface="Calibri" panose="020F0502020204030204" pitchFamily="34" charset="0"/>
                <a:ea typeface="나눔고딕 Light" pitchFamily="50" charset="-127"/>
              </a:rPr>
              <a:t>)</a:t>
            </a:r>
          </a:p>
          <a:p>
            <a:pPr marL="228600" lvl="2" indent="-228600">
              <a:lnSpc>
                <a:spcPct val="130000"/>
              </a:lnSpc>
            </a:pPr>
            <a:r>
              <a:rPr lang="en-US" altLang="ko-KR" sz="1050" dirty="0">
                <a:latin typeface="맑은 고딕"/>
                <a:ea typeface="맑은 고딕"/>
              </a:rPr>
              <a:t>⑤ </a:t>
            </a:r>
            <a:r>
              <a:rPr lang="en-US" altLang="ko-KR" sz="1050" dirty="0">
                <a:latin typeface="Calibri" panose="020F0502020204030204" pitchFamily="34" charset="0"/>
                <a:ea typeface="나눔고딕 Light" pitchFamily="50" charset="-127"/>
              </a:rPr>
              <a:t>HDMI </a:t>
            </a:r>
            <a:r>
              <a:rPr lang="ko-KR" altLang="en-US" sz="1050" dirty="0">
                <a:latin typeface="Calibri" panose="020F0502020204030204" pitchFamily="34" charset="0"/>
                <a:ea typeface="나눔고딕 Light" pitchFamily="50" charset="-127"/>
              </a:rPr>
              <a:t>입력</a:t>
            </a:r>
            <a:r>
              <a:rPr lang="en-US" altLang="ko-KR" sz="1050" dirty="0">
                <a:latin typeface="Calibri" panose="020F0502020204030204" pitchFamily="34" charset="0"/>
                <a:ea typeface="나눔고딕 Light" pitchFamily="50" charset="-127"/>
              </a:rPr>
              <a:t> : HDMI</a:t>
            </a:r>
            <a:r>
              <a:rPr lang="ko-KR" altLang="en-US" sz="1050" dirty="0">
                <a:latin typeface="Calibri" panose="020F0502020204030204" pitchFamily="34" charset="0"/>
                <a:ea typeface="나눔고딕 Light" pitchFamily="50" charset="-127"/>
              </a:rPr>
              <a:t> 비디오</a:t>
            </a:r>
            <a:r>
              <a:rPr lang="en-US" altLang="ko-KR" sz="1050" dirty="0">
                <a:latin typeface="Calibri" panose="020F0502020204030204" pitchFamily="34" charset="0"/>
                <a:ea typeface="나눔고딕 Light" pitchFamily="50" charset="-127"/>
              </a:rPr>
              <a:t> </a:t>
            </a:r>
            <a:r>
              <a:rPr lang="ko-KR" altLang="en-US" sz="1050" dirty="0">
                <a:latin typeface="Calibri" panose="020F0502020204030204" pitchFamily="34" charset="0"/>
                <a:ea typeface="나눔고딕 Light" pitchFamily="50" charset="-127"/>
              </a:rPr>
              <a:t>입력 </a:t>
            </a:r>
            <a:r>
              <a:rPr lang="en-US" altLang="ko-KR" sz="1050" dirty="0">
                <a:latin typeface="Calibri" panose="020F0502020204030204" pitchFamily="34" charset="0"/>
                <a:ea typeface="나눔고딕 Light" pitchFamily="50" charset="-127"/>
              </a:rPr>
              <a:t>Port</a:t>
            </a:r>
            <a:r>
              <a:rPr lang="ko-KR" altLang="en-US" sz="1050" dirty="0">
                <a:latin typeface="Calibri" panose="020F0502020204030204" pitchFamily="34" charset="0"/>
                <a:ea typeface="나눔고딕 Light" pitchFamily="50" charset="-127"/>
              </a:rPr>
              <a:t> </a:t>
            </a:r>
            <a:r>
              <a:rPr lang="en-US" altLang="ko-KR" sz="1050" dirty="0">
                <a:latin typeface="Calibri" panose="020F0502020204030204" pitchFamily="34" charset="0"/>
                <a:ea typeface="나눔고딕 Light" pitchFamily="50" charset="-127"/>
              </a:rPr>
              <a:t>(HDMI Connector)</a:t>
            </a:r>
          </a:p>
          <a:p>
            <a:pPr marL="228600" lvl="2" indent="-228600">
              <a:lnSpc>
                <a:spcPct val="130000"/>
              </a:lnSpc>
            </a:pPr>
            <a:r>
              <a:rPr lang="en-US" altLang="ko-KR" sz="1050" dirty="0">
                <a:latin typeface="맑은 고딕"/>
                <a:ea typeface="맑은 고딕"/>
              </a:rPr>
              <a:t>⑥ </a:t>
            </a:r>
            <a:r>
              <a:rPr lang="en-US" altLang="ko-KR" sz="1050" dirty="0">
                <a:latin typeface="Calibri" panose="020F0502020204030204" pitchFamily="34" charset="0"/>
                <a:ea typeface="나눔고딕 Light" pitchFamily="50" charset="-127"/>
              </a:rPr>
              <a:t>SDI </a:t>
            </a:r>
            <a:r>
              <a:rPr lang="ko-KR" altLang="en-US" sz="1050" dirty="0">
                <a:latin typeface="Calibri" panose="020F0502020204030204" pitchFamily="34" charset="0"/>
                <a:ea typeface="나눔고딕 Light" pitchFamily="50" charset="-127"/>
              </a:rPr>
              <a:t>입력 </a:t>
            </a:r>
            <a:r>
              <a:rPr lang="en-US" altLang="ko-KR" sz="1050" dirty="0">
                <a:latin typeface="Calibri" panose="020F0502020204030204" pitchFamily="34" charset="0"/>
                <a:ea typeface="나눔고딕 Light" pitchFamily="50" charset="-127"/>
              </a:rPr>
              <a:t>:  SDI </a:t>
            </a:r>
            <a:r>
              <a:rPr lang="ko-KR" altLang="en-US" sz="1050" dirty="0">
                <a:latin typeface="Calibri" panose="020F0502020204030204" pitchFamily="34" charset="0"/>
                <a:ea typeface="나눔고딕 Light" pitchFamily="50" charset="-127"/>
              </a:rPr>
              <a:t>비디오 입력 </a:t>
            </a:r>
            <a:r>
              <a:rPr lang="en-US" altLang="ko-KR" sz="1050" dirty="0">
                <a:latin typeface="Calibri" panose="020F0502020204030204" pitchFamily="34" charset="0"/>
                <a:ea typeface="나눔고딕 Light" pitchFamily="50" charset="-127"/>
              </a:rPr>
              <a:t>Port (BNC Connector)</a:t>
            </a:r>
          </a:p>
          <a:p>
            <a:pPr marL="228600" lvl="2" indent="-228600">
              <a:lnSpc>
                <a:spcPct val="130000"/>
              </a:lnSpc>
            </a:pPr>
            <a:r>
              <a:rPr lang="en-US" altLang="ko-KR" sz="1050" dirty="0">
                <a:latin typeface="Calibri" panose="020F0502020204030204" pitchFamily="34" charset="0"/>
                <a:ea typeface="나눔고딕 Light" pitchFamily="50" charset="-127"/>
              </a:rPr>
              <a:t>⑦ </a:t>
            </a:r>
            <a:r>
              <a:rPr lang="ko-KR" altLang="en-US" sz="1050" dirty="0">
                <a:latin typeface="맑은 고딕"/>
                <a:ea typeface="맑은 고딕"/>
              </a:rPr>
              <a:t>오디오 입력 </a:t>
            </a:r>
            <a:r>
              <a:rPr lang="en-US" altLang="ko-KR" sz="1050" dirty="0">
                <a:latin typeface="맑은 고딕"/>
                <a:ea typeface="맑은 고딕"/>
              </a:rPr>
              <a:t>: </a:t>
            </a:r>
            <a:r>
              <a:rPr lang="en-US" altLang="ko-KR" sz="1050" dirty="0">
                <a:latin typeface="+mj-ea"/>
              </a:rPr>
              <a:t>Balanced</a:t>
            </a:r>
            <a:r>
              <a:rPr lang="ko-KR" altLang="en-US" sz="1050" dirty="0">
                <a:latin typeface="+mj-ea"/>
              </a:rPr>
              <a:t> 오디오 입력</a:t>
            </a:r>
            <a:r>
              <a:rPr lang="en-US" altLang="ko-KR" sz="1050" dirty="0">
                <a:latin typeface="+mj-ea"/>
              </a:rPr>
              <a:t> L/R 2 </a:t>
            </a:r>
            <a:r>
              <a:rPr lang="en-US" altLang="ko-KR" sz="1050" dirty="0">
                <a:latin typeface="맑은 고딕"/>
                <a:ea typeface="맑은 고딕"/>
              </a:rPr>
              <a:t>Port (</a:t>
            </a:r>
            <a:r>
              <a:rPr lang="en-US" altLang="ko-KR" sz="1050" dirty="0"/>
              <a:t>1/4" Stereo Jack</a:t>
            </a:r>
            <a:r>
              <a:rPr lang="en-US" altLang="ko-KR" sz="1050" dirty="0">
                <a:latin typeface="맑은 고딕"/>
                <a:ea typeface="맑은 고딕"/>
              </a:rPr>
              <a:t>)</a:t>
            </a:r>
            <a:endParaRPr lang="en-US" altLang="ko-KR" sz="1050" dirty="0">
              <a:latin typeface="Calibri" panose="020F0502020204030204" pitchFamily="34" charset="0"/>
              <a:ea typeface="나눔고딕 Light" pitchFamily="50" charset="-127"/>
            </a:endParaRPr>
          </a:p>
        </p:txBody>
      </p:sp>
      <p:sp>
        <p:nvSpPr>
          <p:cNvPr id="8" name="TextBox 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469076" y="5836120"/>
            <a:ext cx="1919848" cy="1884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marL="0" algn="l" defTabSz="890306" rtl="0" eaLnBrk="1" latinLnBrk="1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5153" algn="l" defTabSz="890306" rtl="0" eaLnBrk="1" latinLnBrk="1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0306" algn="l" defTabSz="890306" rtl="0" eaLnBrk="1" latinLnBrk="1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5457" algn="l" defTabSz="890306" rtl="0" eaLnBrk="1" latinLnBrk="1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80610" algn="l" defTabSz="890306" rtl="0" eaLnBrk="1" latinLnBrk="1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5763" algn="l" defTabSz="890306" rtl="0" eaLnBrk="1" latinLnBrk="1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0916" algn="l" defTabSz="890306" rtl="0" eaLnBrk="1" latinLnBrk="1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16069" algn="l" defTabSz="890306" rtl="0" eaLnBrk="1" latinLnBrk="1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61220" algn="l" defTabSz="890306" rtl="0" eaLnBrk="1" latinLnBrk="1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en-US" altLang="ko-KR" sz="1000" dirty="0"/>
              <a:t>① </a:t>
            </a:r>
            <a:r>
              <a:rPr lang="en-US" altLang="ko-KR" sz="1000" dirty="0" err="1"/>
              <a:t>VoneGO</a:t>
            </a:r>
            <a:r>
              <a:rPr lang="en-US" altLang="ko-KR" sz="1000" dirty="0">
                <a:ea typeface="나눔고딕 Light" pitchFamily="50" charset="-127"/>
              </a:rPr>
              <a:t> </a:t>
            </a:r>
            <a:r>
              <a:rPr lang="ko-KR" altLang="en-US" sz="1000" dirty="0">
                <a:latin typeface="나눔고딕 Light" pitchFamily="50" charset="-127"/>
                <a:ea typeface="나눔고딕 Light" pitchFamily="50" charset="-127"/>
              </a:rPr>
              <a:t>본체</a:t>
            </a:r>
            <a:endParaRPr lang="en-US" altLang="ko-KR" sz="1000" dirty="0">
              <a:latin typeface="나눔고딕 Light" pitchFamily="50" charset="-127"/>
              <a:ea typeface="나눔고딕 Light" pitchFamily="50" charset="-127"/>
            </a:endParaRPr>
          </a:p>
        </p:txBody>
      </p:sp>
      <p:sp>
        <p:nvSpPr>
          <p:cNvPr id="11" name="TextBox 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92696" y="8193360"/>
            <a:ext cx="1919848" cy="1884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marL="0" algn="l" defTabSz="890306" rtl="0" eaLnBrk="1" latinLnBrk="1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5153" algn="l" defTabSz="890306" rtl="0" eaLnBrk="1" latinLnBrk="1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0306" algn="l" defTabSz="890306" rtl="0" eaLnBrk="1" latinLnBrk="1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5457" algn="l" defTabSz="890306" rtl="0" eaLnBrk="1" latinLnBrk="1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80610" algn="l" defTabSz="890306" rtl="0" eaLnBrk="1" latinLnBrk="1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5763" algn="l" defTabSz="890306" rtl="0" eaLnBrk="1" latinLnBrk="1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0916" algn="l" defTabSz="890306" rtl="0" eaLnBrk="1" latinLnBrk="1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16069" algn="l" defTabSz="890306" rtl="0" eaLnBrk="1" latinLnBrk="1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61220" algn="l" defTabSz="890306" rtl="0" eaLnBrk="1" latinLnBrk="1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en-US" altLang="ko-KR" sz="1000" dirty="0">
                <a:latin typeface="맑은 고딕"/>
                <a:ea typeface="맑은 고딕"/>
              </a:rPr>
              <a:t>②</a:t>
            </a:r>
            <a:r>
              <a:rPr lang="en-US" altLang="ko-KR" sz="1000" dirty="0"/>
              <a:t> AC to DC Adapter</a:t>
            </a:r>
            <a:endParaRPr lang="en-US" altLang="ko-KR" sz="1000" dirty="0">
              <a:latin typeface="나눔고딕 Light" pitchFamily="50" charset="-127"/>
              <a:ea typeface="나눔고딕 Light" pitchFamily="50" charset="-127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72A1E8F8-8342-F40E-38C5-14EC204316C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/>
          <a:p>
            <a:fld id="{379FB700-1487-40FF-9268-D50EF430116D}" type="slidenum">
              <a:rPr lang="ko-KR" altLang="en-US" smtClean="0"/>
              <a:t>7</a:t>
            </a:fld>
            <a:endParaRPr lang="ko-KR" altLang="en-US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85A307AE-4726-58C3-3268-99E00EB03A8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559" y="6698248"/>
            <a:ext cx="1210123" cy="1423104"/>
          </a:xfrm>
          <a:prstGeom prst="rect">
            <a:avLst/>
          </a:prstGeom>
        </p:spPr>
      </p:pic>
      <p:sp>
        <p:nvSpPr>
          <p:cNvPr id="17" name="TextBox 6">
            <a:extLst>
              <a:ext uri="{FF2B5EF4-FFF2-40B4-BE49-F238E27FC236}">
                <a16:creationId xmlns:a16="http://schemas.microsoft.com/office/drawing/2014/main" id="{EFF735B9-BEBC-455E-505E-0409C92C031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381360" y="8193360"/>
            <a:ext cx="2279888" cy="1895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marL="0" algn="l" defTabSz="890306" rtl="0" eaLnBrk="1" latinLnBrk="1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5153" algn="l" defTabSz="890306" rtl="0" eaLnBrk="1" latinLnBrk="1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0306" algn="l" defTabSz="890306" rtl="0" eaLnBrk="1" latinLnBrk="1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5457" algn="l" defTabSz="890306" rtl="0" eaLnBrk="1" latinLnBrk="1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80610" algn="l" defTabSz="890306" rtl="0" eaLnBrk="1" latinLnBrk="1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5763" algn="l" defTabSz="890306" rtl="0" eaLnBrk="1" latinLnBrk="1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0916" algn="l" defTabSz="890306" rtl="0" eaLnBrk="1" latinLnBrk="1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16069" algn="l" defTabSz="890306" rtl="0" eaLnBrk="1" latinLnBrk="1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61220" algn="l" defTabSz="890306" rtl="0" eaLnBrk="1" latinLnBrk="1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en-US" altLang="ko-KR" sz="1000" dirty="0">
                <a:latin typeface="맑은 고딕"/>
                <a:ea typeface="맑은 고딕"/>
              </a:rPr>
              <a:t>③</a:t>
            </a:r>
            <a:r>
              <a:rPr lang="en-US" altLang="ko-KR" sz="1000" dirty="0"/>
              <a:t> </a:t>
            </a:r>
            <a:r>
              <a:rPr lang="ko-KR" altLang="en-US" sz="1000" dirty="0"/>
              <a:t>해당 국가에 맞는 </a:t>
            </a:r>
            <a:r>
              <a:rPr lang="en-US" altLang="ko-KR" sz="1000" dirty="0"/>
              <a:t>AC </a:t>
            </a:r>
            <a:r>
              <a:rPr lang="ko-KR" altLang="en-US" sz="1000" dirty="0"/>
              <a:t>플러그 </a:t>
            </a:r>
            <a:r>
              <a:rPr lang="en-US" altLang="ko-KR" sz="1000" dirty="0"/>
              <a:t>1</a:t>
            </a:r>
            <a:r>
              <a:rPr lang="ko-KR" altLang="en-US" sz="1000" dirty="0"/>
              <a:t>개</a:t>
            </a:r>
            <a:endParaRPr lang="en-US" altLang="ko-KR" sz="1000" dirty="0">
              <a:latin typeface="나눔고딕 Light" pitchFamily="50" charset="-127"/>
              <a:ea typeface="나눔고딕 Light" pitchFamily="50" charset="-127"/>
            </a:endParaRP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5779FB91-B217-9090-9742-E77609C196A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4431" y="7140468"/>
            <a:ext cx="3452081" cy="836868"/>
          </a:xfrm>
          <a:prstGeom prst="rect">
            <a:avLst/>
          </a:prstGeom>
        </p:spPr>
      </p:pic>
      <p:sp>
        <p:nvSpPr>
          <p:cNvPr id="20" name="TextBox 6">
            <a:extLst>
              <a:ext uri="{FF2B5EF4-FFF2-40B4-BE49-F238E27FC236}">
                <a16:creationId xmlns:a16="http://schemas.microsoft.com/office/drawing/2014/main" id="{E9EB6CAF-C23B-B0E3-AD05-3171B163E0B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098256" y="6887150"/>
            <a:ext cx="474760" cy="1884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marL="0" algn="l" defTabSz="890306" rtl="0" eaLnBrk="1" latinLnBrk="1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5153" algn="l" defTabSz="890306" rtl="0" eaLnBrk="1" latinLnBrk="1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0306" algn="l" defTabSz="890306" rtl="0" eaLnBrk="1" latinLnBrk="1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5457" algn="l" defTabSz="890306" rtl="0" eaLnBrk="1" latinLnBrk="1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80610" algn="l" defTabSz="890306" rtl="0" eaLnBrk="1" latinLnBrk="1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5763" algn="l" defTabSz="890306" rtl="0" eaLnBrk="1" latinLnBrk="1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0916" algn="l" defTabSz="890306" rtl="0" eaLnBrk="1" latinLnBrk="1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16069" algn="l" defTabSz="890306" rtl="0" eaLnBrk="1" latinLnBrk="1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61220" algn="l" defTabSz="890306" rtl="0" eaLnBrk="1" latinLnBrk="1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en-US" altLang="ko-KR" sz="1000" dirty="0">
                <a:latin typeface="맑은 고딕"/>
                <a:ea typeface="맑은 고딕"/>
              </a:rPr>
              <a:t>KC</a:t>
            </a:r>
            <a:endParaRPr lang="en-US" altLang="ko-KR" sz="1000" dirty="0">
              <a:latin typeface="나눔고딕 Light" pitchFamily="50" charset="-127"/>
              <a:ea typeface="나눔고딕 Light" pitchFamily="50" charset="-127"/>
            </a:endParaRPr>
          </a:p>
        </p:txBody>
      </p:sp>
      <p:sp>
        <p:nvSpPr>
          <p:cNvPr id="21" name="TextBox 6">
            <a:extLst>
              <a:ext uri="{FF2B5EF4-FFF2-40B4-BE49-F238E27FC236}">
                <a16:creationId xmlns:a16="http://schemas.microsoft.com/office/drawing/2014/main" id="{FEA16AF4-CA5B-8FE9-DF19-B97E917B6DF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962352" y="6897216"/>
            <a:ext cx="474760" cy="1884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marL="0" algn="l" defTabSz="890306" rtl="0" eaLnBrk="1" latinLnBrk="1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5153" algn="l" defTabSz="890306" rtl="0" eaLnBrk="1" latinLnBrk="1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0306" algn="l" defTabSz="890306" rtl="0" eaLnBrk="1" latinLnBrk="1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5457" algn="l" defTabSz="890306" rtl="0" eaLnBrk="1" latinLnBrk="1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80610" algn="l" defTabSz="890306" rtl="0" eaLnBrk="1" latinLnBrk="1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5763" algn="l" defTabSz="890306" rtl="0" eaLnBrk="1" latinLnBrk="1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0916" algn="l" defTabSz="890306" rtl="0" eaLnBrk="1" latinLnBrk="1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16069" algn="l" defTabSz="890306" rtl="0" eaLnBrk="1" latinLnBrk="1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61220" algn="l" defTabSz="890306" rtl="0" eaLnBrk="1" latinLnBrk="1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en-US" altLang="ko-KR" sz="1000" dirty="0">
                <a:latin typeface="맑은 고딕"/>
                <a:ea typeface="맑은 고딕"/>
              </a:rPr>
              <a:t>CE</a:t>
            </a:r>
            <a:endParaRPr lang="en-US" altLang="ko-KR" sz="1000" dirty="0">
              <a:latin typeface="나눔고딕 Light" pitchFamily="50" charset="-127"/>
              <a:ea typeface="나눔고딕 Light" pitchFamily="50" charset="-127"/>
            </a:endParaRPr>
          </a:p>
        </p:txBody>
      </p:sp>
      <p:sp>
        <p:nvSpPr>
          <p:cNvPr id="22" name="TextBox 6">
            <a:extLst>
              <a:ext uri="{FF2B5EF4-FFF2-40B4-BE49-F238E27FC236}">
                <a16:creationId xmlns:a16="http://schemas.microsoft.com/office/drawing/2014/main" id="{1AD5C05C-A79C-D4C8-9691-C746520FFEA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898456" y="6897216"/>
            <a:ext cx="474760" cy="1884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marL="0" algn="l" defTabSz="890306" rtl="0" eaLnBrk="1" latinLnBrk="1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5153" algn="l" defTabSz="890306" rtl="0" eaLnBrk="1" latinLnBrk="1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0306" algn="l" defTabSz="890306" rtl="0" eaLnBrk="1" latinLnBrk="1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5457" algn="l" defTabSz="890306" rtl="0" eaLnBrk="1" latinLnBrk="1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80610" algn="l" defTabSz="890306" rtl="0" eaLnBrk="1" latinLnBrk="1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5763" algn="l" defTabSz="890306" rtl="0" eaLnBrk="1" latinLnBrk="1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0916" algn="l" defTabSz="890306" rtl="0" eaLnBrk="1" latinLnBrk="1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16069" algn="l" defTabSz="890306" rtl="0" eaLnBrk="1" latinLnBrk="1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61220" algn="l" defTabSz="890306" rtl="0" eaLnBrk="1" latinLnBrk="1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en-US" altLang="ko-KR" sz="1000" dirty="0">
                <a:latin typeface="맑은 고딕"/>
                <a:ea typeface="맑은 고딕"/>
              </a:rPr>
              <a:t>UK</a:t>
            </a:r>
            <a:endParaRPr lang="en-US" altLang="ko-KR" sz="1000" dirty="0">
              <a:latin typeface="나눔고딕 Light" pitchFamily="50" charset="-127"/>
              <a:ea typeface="나눔고딕 Light" pitchFamily="50" charset="-127"/>
            </a:endParaRPr>
          </a:p>
        </p:txBody>
      </p:sp>
      <p:sp>
        <p:nvSpPr>
          <p:cNvPr id="23" name="TextBox 6">
            <a:extLst>
              <a:ext uri="{FF2B5EF4-FFF2-40B4-BE49-F238E27FC236}">
                <a16:creationId xmlns:a16="http://schemas.microsoft.com/office/drawing/2014/main" id="{F3E638A7-EF26-358F-90F1-4C322E3B32B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15510" y="6897216"/>
            <a:ext cx="474760" cy="1884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marL="0" algn="l" defTabSz="890306" rtl="0" eaLnBrk="1" latinLnBrk="1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5153" algn="l" defTabSz="890306" rtl="0" eaLnBrk="1" latinLnBrk="1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0306" algn="l" defTabSz="890306" rtl="0" eaLnBrk="1" latinLnBrk="1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5457" algn="l" defTabSz="890306" rtl="0" eaLnBrk="1" latinLnBrk="1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80610" algn="l" defTabSz="890306" rtl="0" eaLnBrk="1" latinLnBrk="1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5763" algn="l" defTabSz="890306" rtl="0" eaLnBrk="1" latinLnBrk="1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0916" algn="l" defTabSz="890306" rtl="0" eaLnBrk="1" latinLnBrk="1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16069" algn="l" defTabSz="890306" rtl="0" eaLnBrk="1" latinLnBrk="1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61220" algn="l" defTabSz="890306" rtl="0" eaLnBrk="1" latinLnBrk="1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en-US" altLang="ko-KR" sz="1000" dirty="0">
                <a:latin typeface="맑은 고딕"/>
                <a:ea typeface="맑은 고딕"/>
              </a:rPr>
              <a:t>UL</a:t>
            </a:r>
            <a:endParaRPr lang="en-US" altLang="ko-KR" sz="1000" dirty="0">
              <a:latin typeface="나눔고딕 Light" pitchFamily="50" charset="-127"/>
              <a:ea typeface="나눔고딕 Light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90B2C5-8B27-C1E8-7A57-DC4E693EC1E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-216023" y="3615770"/>
            <a:ext cx="3861047" cy="2274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143000" lvl="2" indent="-228600">
              <a:lnSpc>
                <a:spcPct val="140000"/>
              </a:lnSpc>
            </a:pPr>
            <a:r>
              <a:rPr lang="en-US" altLang="ko-KR" sz="1200" b="1" dirty="0">
                <a:latin typeface="+mj-ea"/>
                <a:ea typeface="+mj-ea"/>
              </a:rPr>
              <a:t>3. </a:t>
            </a:r>
            <a:r>
              <a:rPr lang="ko-KR" altLang="en-US" sz="1200" b="1" dirty="0">
                <a:latin typeface="+mj-ea"/>
                <a:ea typeface="+mj-ea"/>
              </a:rPr>
              <a:t>제품 구성</a:t>
            </a:r>
            <a:endParaRPr lang="en-US" altLang="ko-KR" sz="1200" b="1" dirty="0">
              <a:latin typeface="+mj-ea"/>
              <a:ea typeface="+mj-ea"/>
            </a:endParaRPr>
          </a:p>
        </p:txBody>
      </p:sp>
      <p:pic>
        <p:nvPicPr>
          <p:cNvPr id="4" name="그림 3" descr="텍스트, 전자제품, 스크린샷, 멀티미디어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2747EA14-9BA2-C630-070C-E0E516E57E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87" y="4105269"/>
            <a:ext cx="5202224" cy="148287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표 5"/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1254018779"/>
              </p:ext>
            </p:extLst>
          </p:nvPr>
        </p:nvGraphicFramePr>
        <p:xfrm>
          <a:off x="785794" y="951903"/>
          <a:ext cx="5410200" cy="8194919"/>
        </p:xfrm>
        <a:graphic>
          <a:graphicData uri="http://schemas.openxmlformats.org/drawingml/2006/table">
            <a:tbl>
              <a:tblPr/>
              <a:tblGrid>
                <a:gridCol w="541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76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Video Input</a:t>
                      </a:r>
                    </a:p>
                  </a:txBody>
                  <a:tcPr marL="7595" marR="7595" marT="75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4447">
                <a:tc>
                  <a:txBody>
                    <a:bodyPr/>
                    <a:lstStyle/>
                    <a:p>
                      <a:pPr marL="0" marR="0" indent="0" algn="l" defTabSz="890306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HDMI  Input :  </a:t>
                      </a:r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(HDMI</a:t>
                      </a:r>
                      <a:r>
                        <a:rPr lang="el-GR" altLang="ko-KR" sz="11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 1</a:t>
                      </a:r>
                    </a:p>
                    <a:p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HD : 1080p30/1080p29.97/1080p25/1080p24/1080p23.98/ </a:t>
                      </a:r>
                    </a:p>
                    <a:p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      1080i60/1080i59.94/1080i50/720p60/720p59.94/720p50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Full HD : 1080p60/1080p59.94/1080p50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100" b="0" i="0" u="none" strike="noStrike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UHD : 2160p30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5135">
                <a:tc>
                  <a:txBody>
                    <a:bodyPr/>
                    <a:lstStyle/>
                    <a:p>
                      <a:pPr marL="0" marR="0" indent="0" algn="l" defTabSz="890306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SDI  Input :  (BNC 75</a:t>
                      </a:r>
                      <a:r>
                        <a:rPr lang="el-GR" altLang="ko-KR" sz="11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Ω) </a:t>
                      </a:r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 1</a:t>
                      </a:r>
                    </a:p>
                    <a:p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HD : 1080p30/1080p29.97/1080p25/1080p24/1080p23.98/ </a:t>
                      </a:r>
                    </a:p>
                    <a:p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      1080i60/1080i59.94/1080i50/720p60/720p59.94/720p50</a:t>
                      </a:r>
                    </a:p>
                    <a:p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Full HD : 1080p60/1080p59.94/1080p50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1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Audio Input</a:t>
                      </a:r>
                    </a:p>
                  </a:txBody>
                  <a:tcPr marL="7595" marR="7595" marT="75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15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- 2x Balanced</a:t>
                      </a:r>
                      <a:r>
                        <a:rPr lang="ko-KR" alt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ko-KR" sz="1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Audio (1/4" Stereo Jack)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1365644"/>
                  </a:ext>
                </a:extLst>
              </a:tr>
              <a:tr h="31442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Video Output</a:t>
                      </a:r>
                    </a:p>
                  </a:txBody>
                  <a:tcPr marL="7595" marR="7595" marT="75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9835143"/>
                  </a:ext>
                </a:extLst>
              </a:tr>
              <a:tr h="382721">
                <a:tc>
                  <a:txBody>
                    <a:bodyPr/>
                    <a:lstStyle/>
                    <a:p>
                      <a:pPr marL="0" marR="0" indent="0" algn="l" defTabSz="890306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Encoding</a:t>
                      </a:r>
                      <a:endParaRPr lang="en-US" altLang="ko-KR" sz="1100" b="1" i="0" u="none" strike="noStrike" baseline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en-US" altLang="ko-KR" sz="1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H.264, H.265(HEVC)</a:t>
                      </a:r>
                      <a:endParaRPr lang="en-US" altLang="ko-KR" sz="1100" b="0" kern="12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898">
                <a:tc>
                  <a:txBody>
                    <a:bodyPr/>
                    <a:lstStyle/>
                    <a:p>
                      <a:pPr marL="0" marR="0" indent="0" algn="l" defTabSz="890306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Stream</a:t>
                      </a:r>
                      <a:endParaRPr lang="en-US" altLang="ko-KR" sz="1100" b="1" i="0" u="none" strike="noStrike" baseline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ko-KR" sz="1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NDI HX2, NDI HX3, SRT, RTMP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65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Ethernet : (Gigabit) x 1</a:t>
                      </a:r>
                    </a:p>
                    <a:p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en-US" altLang="ko-KR" sz="1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10M/100M/1000M RJ45 (PoE supported 802.3af)</a:t>
                      </a:r>
                      <a:endParaRPr lang="en-US" altLang="ko-KR" sz="1100" b="0" kern="12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9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Recoding</a:t>
                      </a:r>
                    </a:p>
                  </a:txBody>
                  <a:tcPr marL="7595" marR="7595" marT="75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2775">
                <a:tc>
                  <a:txBody>
                    <a:bodyPr/>
                    <a:lstStyle/>
                    <a:p>
                      <a:pPr marL="0" marR="0" indent="0" algn="l" defTabSz="890306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USB PORT :  </a:t>
                      </a:r>
                      <a:r>
                        <a:rPr lang="en-US" altLang="ko-KR" sz="11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1x USB 2.0 Type A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indent="0" algn="l" defTabSz="890306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SD CARD :  </a:t>
                      </a:r>
                      <a:r>
                        <a:rPr lang="en-US" altLang="ko-KR" sz="11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1x Micro SD 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54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Display</a:t>
                      </a:r>
                    </a:p>
                  </a:txBody>
                  <a:tcPr marL="7595" marR="7595" marT="75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75125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2.7” TFT-LCD Display</a:t>
                      </a:r>
                    </a:p>
                  </a:txBody>
                  <a:tcPr marL="7595" marR="7595" marT="75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3345283"/>
                  </a:ext>
                </a:extLst>
              </a:tr>
              <a:tr h="29286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Electrical</a:t>
                      </a:r>
                    </a:p>
                  </a:txBody>
                  <a:tcPr marL="7595" marR="7595" marT="75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053562"/>
                  </a:ext>
                </a:extLst>
              </a:tr>
              <a:tr h="2926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Power Input: </a:t>
                      </a: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DC +7 to +18V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332932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Power Consumption: 6W(max.)</a:t>
                      </a:r>
                    </a:p>
                  </a:txBody>
                  <a:tcPr marL="7595" marR="7595" marT="75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66730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Operation Temperature: 0~45℃</a:t>
                      </a:r>
                    </a:p>
                  </a:txBody>
                  <a:tcPr marL="7595" marR="7595" marT="75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6394429"/>
                  </a:ext>
                </a:extLst>
              </a:tr>
              <a:tr h="2630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Physical</a:t>
                      </a:r>
                    </a:p>
                  </a:txBody>
                  <a:tcPr marL="7595" marR="7595" marT="75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460373"/>
                  </a:ext>
                </a:extLst>
              </a:tr>
              <a:tr h="31296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Dimension: 44(H) X 143.4(W) X 89.9(D), </a:t>
                      </a:r>
                      <a:r>
                        <a:rPr lang="en-US" altLang="ko-KR" sz="1100" dirty="0"/>
                        <a:t>include connector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1525932"/>
                  </a:ext>
                </a:extLst>
              </a:tr>
              <a:tr h="2959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Weight: 0.42 kg (typ.)</a:t>
                      </a:r>
                    </a:p>
                  </a:txBody>
                  <a:tcPr marL="7595" marR="7595" marT="75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9425947"/>
                  </a:ext>
                </a:extLst>
              </a:tr>
            </a:tbl>
          </a:graphicData>
        </a:graphic>
      </p:graphicFrame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81BB8E39-7245-4E7E-8A6F-39D08719061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/>
          <a:p>
            <a:fld id="{379FB700-1487-40FF-9268-D50EF430116D}" type="slidenum">
              <a:rPr lang="ko-KR" altLang="en-US" smtClean="0"/>
              <a:t>8</a:t>
            </a:fld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5ED3B9-24AA-DB6B-BD11-C7F6015E9C5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-216023" y="621109"/>
            <a:ext cx="3861047" cy="2274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143000" lvl="2" indent="-228600">
              <a:lnSpc>
                <a:spcPct val="140000"/>
              </a:lnSpc>
            </a:pPr>
            <a:r>
              <a:rPr lang="en-US" altLang="ko-KR" sz="1200" b="1" dirty="0">
                <a:latin typeface="+mj-ea"/>
                <a:ea typeface="+mj-ea"/>
              </a:rPr>
              <a:t>4. </a:t>
            </a:r>
            <a:r>
              <a:rPr lang="ko-KR" altLang="en-US" sz="1200" b="1" dirty="0">
                <a:latin typeface="+mj-ea"/>
                <a:ea typeface="+mj-ea"/>
              </a:rPr>
              <a:t>제품 규격</a:t>
            </a:r>
            <a:endParaRPr lang="en-US" altLang="ko-KR" sz="1200" b="1" dirty="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직사각형 71">
            <a:extLst>
              <a:ext uri="{FF2B5EF4-FFF2-40B4-BE49-F238E27FC236}">
                <a16:creationId xmlns:a16="http://schemas.microsoft.com/office/drawing/2014/main" id="{B9C8BFDB-EC63-0F8C-14C1-895C177A6C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04664" y="7041232"/>
            <a:ext cx="2736305" cy="1656184"/>
          </a:xfrm>
          <a:prstGeom prst="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직사각형 70">
            <a:extLst>
              <a:ext uri="{FF2B5EF4-FFF2-40B4-BE49-F238E27FC236}">
                <a16:creationId xmlns:a16="http://schemas.microsoft.com/office/drawing/2014/main" id="{5FED6C45-FEEF-6755-6F20-C65892AF596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04664" y="3728864"/>
            <a:ext cx="2736305" cy="2448272"/>
          </a:xfrm>
          <a:prstGeom prst="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직사각형 69">
            <a:extLst>
              <a:ext uri="{FF2B5EF4-FFF2-40B4-BE49-F238E27FC236}">
                <a16:creationId xmlns:a16="http://schemas.microsoft.com/office/drawing/2014/main" id="{7FC04653-3E29-E269-52FE-657AE7CF8A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72432" y="3728864"/>
            <a:ext cx="2880321" cy="4968552"/>
          </a:xfrm>
          <a:prstGeom prst="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직사각형 68">
            <a:extLst>
              <a:ext uri="{FF2B5EF4-FFF2-40B4-BE49-F238E27FC236}">
                <a16:creationId xmlns:a16="http://schemas.microsoft.com/office/drawing/2014/main" id="{7F7738DE-8A0F-748D-B423-68AB80E5D12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67099" y="1208584"/>
            <a:ext cx="2880321" cy="2160240"/>
          </a:xfrm>
          <a:prstGeom prst="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4D7D648-7518-DAA6-6959-CAB590BF82D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/>
          <a:p>
            <a:fld id="{27D43570-4D42-4D4C-8976-69E02350F521}" type="slidenum">
              <a:rPr lang="ko-KR" altLang="en-US" smtClean="0"/>
              <a:t>9</a:t>
            </a:fld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B111D2D8-7520-28D1-3BD0-DF681533F05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12284" y="1280592"/>
            <a:ext cx="792088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chemeClr val="tx1"/>
                </a:solidFill>
              </a:rPr>
              <a:t>동작상태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6203C4-6F6C-8CD2-D496-F753C239649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04664" y="1691432"/>
            <a:ext cx="1080120" cy="6001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</a:rPr>
              <a:t>1080P 60Hz  HDMI     </a:t>
            </a:r>
          </a:p>
          <a:p>
            <a:endParaRPr lang="en-US" altLang="ko-KR" sz="55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endParaRPr lang="en-US" altLang="ko-KR" sz="55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endParaRPr lang="en-US" altLang="ko-KR" sz="55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endParaRPr lang="en-US" altLang="ko-KR" sz="55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endParaRPr lang="ko-KR" altLang="en-US" sz="55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113CA4D1-2F6D-A276-0B18-7976904F1E9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340768" y="1784648"/>
            <a:ext cx="72008" cy="417664"/>
            <a:chOff x="2348880" y="1784648"/>
            <a:chExt cx="72008" cy="417664"/>
          </a:xfrm>
        </p:grpSpPr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9A5281B8-A3D5-CD47-EFCA-F571F676405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348880" y="1784648"/>
              <a:ext cx="72008" cy="45719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4746762-CB70-8CA0-E471-83E5EDB85F7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348880" y="1808556"/>
              <a:ext cx="72008" cy="45719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CBB96E96-2A82-FDE7-97DC-9CAA702A5D4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348880" y="1832846"/>
              <a:ext cx="72008" cy="45719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3519BBC0-4595-F6FC-C120-AC7E140CC1D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348880" y="1856656"/>
              <a:ext cx="72008" cy="45719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5857B6E1-C296-6B32-207B-B111865F319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348880" y="1878090"/>
              <a:ext cx="72008" cy="45719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7BE96191-981B-F327-F98D-32781C8B019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348880" y="1901998"/>
              <a:ext cx="72008" cy="45719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D89B9AA6-DD42-6C45-ADA7-72F1C7B2928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348880" y="1926288"/>
              <a:ext cx="72008" cy="45719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AF2FD645-6D82-C193-AEBF-D4DF0B0F2A1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348880" y="1950098"/>
              <a:ext cx="72008" cy="45719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8CC333D9-1FF0-CB55-B757-685AC339A3D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348880" y="1948953"/>
              <a:ext cx="72008" cy="45719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1F36A9F4-565C-0553-F3BC-97907A0A6A6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348880" y="1972861"/>
              <a:ext cx="72008" cy="45719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EDADDE42-455B-E4D5-3988-37D61B373F9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348880" y="1997151"/>
              <a:ext cx="72008" cy="45719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F98BF06B-B19B-40DA-1B3C-6E3FC1AFDE4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348880" y="2020961"/>
              <a:ext cx="72008" cy="45719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FBE80C11-E2F7-01F4-3177-CB0EA0F67AC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348880" y="2042395"/>
              <a:ext cx="72008" cy="45719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1090DB31-6932-4C88-D56C-F842BA0608B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348880" y="2066303"/>
              <a:ext cx="72008" cy="45719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1CD756E7-E3FA-DBA4-63B0-7E73FB4BDEA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348880" y="2090593"/>
              <a:ext cx="72008" cy="45719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3457E994-CEE3-AC5D-7A45-0C54539FB88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348880" y="2114403"/>
              <a:ext cx="72008" cy="45719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107FF4EC-8EC9-2CD4-15BE-80F71EB6546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348880" y="2132783"/>
              <a:ext cx="72008" cy="45719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1AD00EE2-A252-E7FA-032F-13A6EC53B37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348880" y="2156593"/>
              <a:ext cx="72008" cy="45719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9" name="직선 연결선 28">
              <a:extLst>
                <a:ext uri="{FF2B5EF4-FFF2-40B4-BE49-F238E27FC236}">
                  <a16:creationId xmlns:a16="http://schemas.microsoft.com/office/drawing/2014/main" id="{D621B01D-B82B-0579-D9F7-A84971365DAF}"/>
                </a:ext>
              </a:extLst>
            </p:cNvPr>
            <p:cNvCxnSpPr>
              <a:cxnSpLocks noGrp="1" noRot="1" noMove="1" noResize="1" noEditPoints="1" noAdjustHandles="1" noChangeArrowheads="1" noChangeShapeType="1"/>
              <a:stCxn id="27" idx="1"/>
              <a:endCxn id="27" idx="3"/>
            </p:cNvCxnSpPr>
            <p:nvPr/>
          </p:nvCxnSpPr>
          <p:spPr>
            <a:xfrm>
              <a:off x="2348880" y="2179453"/>
              <a:ext cx="72008" cy="0"/>
            </a:xfrm>
            <a:prstGeom prst="line">
              <a:avLst/>
            </a:prstGeom>
            <a:ln w="31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A1A966C6-0B0B-EBA7-5DE4-83F44B4D3E2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924452" y="1272972"/>
            <a:ext cx="792088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>
                <a:solidFill>
                  <a:schemeClr val="tx1"/>
                </a:solidFill>
              </a:rPr>
              <a:t>메인메뉴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6D1E814-DCDE-8C18-07EF-B0908DEDB6A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16832" y="1689780"/>
            <a:ext cx="1080120" cy="6001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</a:rPr>
              <a:t>&gt;&gt;   MAIN  MENU   &lt;&lt;</a:t>
            </a:r>
          </a:p>
          <a:p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</a:rPr>
              <a:t>&gt;INPUT</a:t>
            </a:r>
          </a:p>
          <a:p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</a:rPr>
              <a:t> ENCODER</a:t>
            </a:r>
          </a:p>
          <a:p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</a:rPr>
              <a:t> ETHERNET</a:t>
            </a:r>
          </a:p>
          <a:p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</a:rPr>
              <a:t> SYSTEM</a:t>
            </a:r>
          </a:p>
          <a:p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</a:rPr>
              <a:t> - - ESC - - </a:t>
            </a: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2626F8A8-FA1F-1210-2918-2A0ED9DBE38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618735" y="1272937"/>
            <a:ext cx="792088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chemeClr val="tx1"/>
                </a:solidFill>
              </a:rPr>
              <a:t>서브메뉴</a:t>
            </a:r>
            <a:endParaRPr lang="en-US" altLang="ko-KR" sz="1000" dirty="0">
              <a:solidFill>
                <a:schemeClr val="tx1"/>
              </a:solidFill>
            </a:endParaRPr>
          </a:p>
          <a:p>
            <a:pPr algn="ctr"/>
            <a:r>
              <a:rPr lang="en-US" altLang="ko-KR" sz="600" dirty="0">
                <a:solidFill>
                  <a:schemeClr val="tx1"/>
                </a:solidFill>
              </a:rPr>
              <a:t>&lt;INPUT&gt;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A856E04-6053-9EC8-ACB0-F83BE7D41C4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611115" y="1688540"/>
            <a:ext cx="1080120" cy="6001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</a:rPr>
              <a:t>&gt;&gt;     INPUT      &lt;&lt;</a:t>
            </a:r>
          </a:p>
          <a:p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</a:rPr>
              <a:t>&gt;VIDEO IN: HDMI </a:t>
            </a:r>
          </a:p>
          <a:p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</a:rPr>
              <a:t> AUDIO IN: HDMI</a:t>
            </a:r>
          </a:p>
          <a:p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</a:rPr>
              <a:t> PATTERN: BLUE</a:t>
            </a:r>
          </a:p>
          <a:p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</a:rPr>
              <a:t> - - ESC - -</a:t>
            </a:r>
          </a:p>
          <a:p>
            <a:endParaRPr lang="en-US" altLang="ko-KR" sz="55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EF7ECE7C-E3DC-5450-5EE7-BBE74AB4C4D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267299" y="1275829"/>
            <a:ext cx="792088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chemeClr val="tx1"/>
                </a:solidFill>
              </a:rPr>
              <a:t>세부설정</a:t>
            </a:r>
            <a:endParaRPr lang="en-US" altLang="ko-KR" sz="1000" dirty="0">
              <a:solidFill>
                <a:schemeClr val="tx1"/>
              </a:solidFill>
            </a:endParaRPr>
          </a:p>
          <a:p>
            <a:pPr algn="ctr"/>
            <a:r>
              <a:rPr lang="en-US" altLang="ko-KR" sz="600" dirty="0">
                <a:solidFill>
                  <a:schemeClr val="tx1"/>
                </a:solidFill>
              </a:rPr>
              <a:t>&lt;INPUT&gt;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5C150ED-39FF-C438-1B52-B25FE015F06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267299" y="1690207"/>
            <a:ext cx="1008112" cy="3462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</a:rPr>
              <a:t>&gt;VIDEO  IN :  HDMI</a:t>
            </a:r>
          </a:p>
          <a:p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  <a:cs typeface="FrankRuehl" pitchFamily="34" charset="-79"/>
              </a:rPr>
              <a:t>| </a:t>
            </a:r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</a:rPr>
              <a:t>&gt; HDMI</a:t>
            </a:r>
          </a:p>
          <a:p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  <a:cs typeface="FrankRuehl" pitchFamily="34" charset="-79"/>
              </a:rPr>
              <a:t>|    </a:t>
            </a:r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</a:rPr>
              <a:t>SDI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7D42CC7-4149-5139-43A0-CD4761BCC2D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267299" y="2145849"/>
            <a:ext cx="1008112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</a:rPr>
              <a:t>&gt;AUDIO  IN :  HDMI</a:t>
            </a:r>
          </a:p>
          <a:p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  <a:cs typeface="FrankRuehl" pitchFamily="34" charset="-79"/>
              </a:rPr>
              <a:t>| </a:t>
            </a:r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</a:rPr>
              <a:t>&gt; HDMI</a:t>
            </a:r>
          </a:p>
          <a:p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  <a:cs typeface="FrankRuehl" pitchFamily="34" charset="-79"/>
              </a:rPr>
              <a:t>|    SDI</a:t>
            </a:r>
            <a:endParaRPr lang="en-US" altLang="ko-KR" sz="55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  <a:cs typeface="FrankRuehl" pitchFamily="34" charset="-79"/>
              </a:rPr>
              <a:t>|    EXT</a:t>
            </a:r>
            <a:endParaRPr lang="en-US" altLang="ko-KR" sz="55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24C373D-D3A3-4308-3F9C-38C3BEB6575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267299" y="2709282"/>
            <a:ext cx="1008112" cy="5155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</a:rPr>
              <a:t>&gt; PATTERN: BLUE</a:t>
            </a:r>
          </a:p>
          <a:p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  <a:cs typeface="FrankRuehl" pitchFamily="34" charset="-79"/>
              </a:rPr>
              <a:t>|   </a:t>
            </a:r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</a:rPr>
              <a:t>BLACK</a:t>
            </a:r>
          </a:p>
          <a:p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  <a:cs typeface="FrankRuehl" pitchFamily="34" charset="-79"/>
              </a:rPr>
              <a:t>|   </a:t>
            </a:r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</a:rPr>
              <a:t>WHITE</a:t>
            </a:r>
          </a:p>
          <a:p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  <a:cs typeface="FrankRuehl" pitchFamily="34" charset="-79"/>
              </a:rPr>
              <a:t>| </a:t>
            </a:r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</a:rPr>
              <a:t>&gt; BLUE</a:t>
            </a:r>
          </a:p>
          <a:p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  <a:cs typeface="FrankRuehl" pitchFamily="34" charset="-79"/>
              </a:rPr>
              <a:t>|   </a:t>
            </a:r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</a:rPr>
              <a:t>COLORBAR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47456C6-D4D0-C93D-B2A3-127BDE800F3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611115" y="4238436"/>
            <a:ext cx="1080120" cy="10233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</a:rPr>
              <a:t>&gt;&gt;      ENCODER      &lt;&lt;</a:t>
            </a:r>
          </a:p>
          <a:p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</a:rPr>
              <a:t>&gt;VID  CODEC: H264</a:t>
            </a:r>
          </a:p>
          <a:p>
            <a:r>
              <a:rPr lang="ko-KR" altLang="en-US" sz="550" dirty="0"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</a:rPr>
              <a:t>AUD CODEC: AAC</a:t>
            </a:r>
          </a:p>
          <a:p>
            <a:r>
              <a:rPr lang="ko-KR" altLang="en-US" sz="550" dirty="0"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</a:rPr>
              <a:t>VID BTR : 5,000 Kbps</a:t>
            </a:r>
          </a:p>
          <a:p>
            <a:r>
              <a:rPr lang="ko-KR" altLang="en-US" sz="550" dirty="0"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</a:rPr>
              <a:t>AUD BTR : 128 Kbps</a:t>
            </a:r>
          </a:p>
          <a:p>
            <a:r>
              <a:rPr lang="ko-KR" altLang="en-US" sz="550" dirty="0"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</a:rPr>
              <a:t>VID RES : 1920x1080</a:t>
            </a:r>
          </a:p>
          <a:p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</a:rPr>
              <a:t> VID FPS : 60 fps</a:t>
            </a:r>
          </a:p>
          <a:p>
            <a:r>
              <a:rPr lang="ko-KR" altLang="en-US" sz="550" dirty="0"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</a:rPr>
              <a:t>VID GOP : 60</a:t>
            </a:r>
          </a:p>
          <a:p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</a:rPr>
              <a:t> VID RC : CBR</a:t>
            </a:r>
          </a:p>
          <a:p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</a:rPr>
              <a:t>  - - ESC - -</a:t>
            </a:r>
          </a:p>
          <a:p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8E81B452-1545-2681-692A-B537227FCA6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611115" y="3801338"/>
            <a:ext cx="792088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chemeClr val="tx1"/>
                </a:solidFill>
              </a:rPr>
              <a:t>서브메뉴</a:t>
            </a:r>
            <a:endParaRPr lang="en-US" altLang="ko-KR" sz="1000" dirty="0">
              <a:solidFill>
                <a:schemeClr val="tx1"/>
              </a:solidFill>
            </a:endParaRPr>
          </a:p>
          <a:p>
            <a:pPr algn="ctr"/>
            <a:r>
              <a:rPr lang="en-US" altLang="ko-KR" sz="600" dirty="0">
                <a:solidFill>
                  <a:schemeClr val="tx1"/>
                </a:solidFill>
              </a:rPr>
              <a:t>&lt;ENCODER&gt;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7BC18A4-177D-AA25-1879-E5DFCBBE4DC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267299" y="4234954"/>
            <a:ext cx="1008112" cy="3462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</a:rPr>
              <a:t>&gt;VID  CODEC: H264</a:t>
            </a:r>
          </a:p>
          <a:p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  <a:cs typeface="FrankRuehl" pitchFamily="34" charset="-79"/>
              </a:rPr>
              <a:t>| </a:t>
            </a:r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</a:rPr>
              <a:t>&gt; H264</a:t>
            </a:r>
          </a:p>
          <a:p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  <a:cs typeface="FrankRuehl" pitchFamily="34" charset="-79"/>
              </a:rPr>
              <a:t>|   HEVC</a:t>
            </a:r>
            <a:endParaRPr lang="en-US" altLang="ko-KR" sz="55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1F0C754-345B-AB9C-B929-FCA13076200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267299" y="4695721"/>
            <a:ext cx="1008112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</a:rPr>
              <a:t>&gt; VID  BTR : 5,000 Kbps</a:t>
            </a:r>
          </a:p>
          <a:p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  <a:cs typeface="FrankRuehl" pitchFamily="34" charset="-79"/>
              </a:rPr>
              <a:t>|   </a:t>
            </a:r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</a:rPr>
              <a:t>60,000 Kbps (MAX)</a:t>
            </a:r>
          </a:p>
          <a:p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  <a:cs typeface="FrankRuehl" pitchFamily="34" charset="-79"/>
              </a:rPr>
              <a:t>| </a:t>
            </a:r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</a:rPr>
              <a:t>&gt;</a:t>
            </a:r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  <a:cs typeface="FrankRuehl" pitchFamily="34" charset="-79"/>
              </a:rPr>
              <a:t> 5</a:t>
            </a:r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</a:rPr>
              <a:t>,000 Kbps</a:t>
            </a:r>
          </a:p>
          <a:p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  <a:cs typeface="FrankRuehl" pitchFamily="34" charset="-79"/>
              </a:rPr>
              <a:t>|   1</a:t>
            </a:r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</a:rPr>
              <a:t>,000 Kbps (MIN)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F249806-57D3-E48D-CE95-22F3A4F1563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267299" y="5246524"/>
            <a:ext cx="1008112" cy="6001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</a:rPr>
              <a:t>&gt; AUD  BTR : 128 Kbps</a:t>
            </a:r>
          </a:p>
          <a:p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  <a:cs typeface="FrankRuehl" pitchFamily="34" charset="-79"/>
              </a:rPr>
              <a:t>|   </a:t>
            </a:r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</a:rPr>
              <a:t> 64 Kbps</a:t>
            </a:r>
          </a:p>
          <a:p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  <a:cs typeface="FrankRuehl" pitchFamily="34" charset="-79"/>
              </a:rPr>
              <a:t>|   </a:t>
            </a:r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</a:rPr>
              <a:t> 96 Kbps</a:t>
            </a:r>
          </a:p>
          <a:p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  <a:cs typeface="FrankRuehl" pitchFamily="34" charset="-79"/>
              </a:rPr>
              <a:t>| </a:t>
            </a:r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</a:rPr>
              <a:t>&gt;</a:t>
            </a:r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  <a:cs typeface="FrankRuehl" pitchFamily="34" charset="-79"/>
              </a:rPr>
              <a:t> 128</a:t>
            </a:r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</a:rPr>
              <a:t> Kbps</a:t>
            </a:r>
          </a:p>
          <a:p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  <a:cs typeface="FrankRuehl" pitchFamily="34" charset="-79"/>
              </a:rPr>
              <a:t>|   192</a:t>
            </a:r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</a:rPr>
              <a:t> Kbps</a:t>
            </a:r>
          </a:p>
          <a:p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  <a:cs typeface="FrankRuehl" pitchFamily="34" charset="-79"/>
              </a:rPr>
              <a:t>|   256</a:t>
            </a:r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</a:rPr>
              <a:t> Kbps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0F24D9D-B224-E030-9DC8-34A199D21A3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267299" y="5960254"/>
            <a:ext cx="1008112" cy="6001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</a:rPr>
              <a:t>&gt; VID RES : 1920x1080</a:t>
            </a:r>
          </a:p>
          <a:p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  <a:cs typeface="FrankRuehl" pitchFamily="34" charset="-79"/>
              </a:rPr>
              <a:t>|   3840</a:t>
            </a:r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</a:rPr>
              <a:t>x2160 </a:t>
            </a:r>
          </a:p>
          <a:p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  <a:cs typeface="FrankRuehl" pitchFamily="34" charset="-79"/>
              </a:rPr>
              <a:t>| </a:t>
            </a:r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</a:rPr>
              <a:t>&gt;</a:t>
            </a:r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  <a:cs typeface="FrankRuehl" pitchFamily="34" charset="-79"/>
              </a:rPr>
              <a:t> </a:t>
            </a:r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</a:rPr>
              <a:t>1920x1080 </a:t>
            </a:r>
          </a:p>
          <a:p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  <a:cs typeface="FrankRuehl" pitchFamily="34" charset="-79"/>
              </a:rPr>
              <a:t>|   </a:t>
            </a:r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</a:rPr>
              <a:t>1280x720</a:t>
            </a:r>
          </a:p>
          <a:p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  <a:cs typeface="FrankRuehl" pitchFamily="34" charset="-79"/>
              </a:rPr>
              <a:t>|   </a:t>
            </a:r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</a:rPr>
              <a:t>1024x576</a:t>
            </a:r>
          </a:p>
          <a:p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  <a:cs typeface="FrankRuehl" pitchFamily="34" charset="-79"/>
              </a:rPr>
              <a:t>|   640</a:t>
            </a:r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</a:rPr>
              <a:t>x360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DBFCEBC-C678-E141-E6A1-710762A6196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267299" y="6680195"/>
            <a:ext cx="1008112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</a:rPr>
              <a:t>&gt; VID FPS : 60 fps</a:t>
            </a:r>
          </a:p>
          <a:p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  <a:cs typeface="FrankRuehl" pitchFamily="34" charset="-79"/>
              </a:rPr>
              <a:t>|   </a:t>
            </a:r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</a:rPr>
              <a:t>60 fps (MAX)</a:t>
            </a:r>
          </a:p>
          <a:p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  <a:cs typeface="FrankRuehl" pitchFamily="34" charset="-79"/>
              </a:rPr>
              <a:t>| </a:t>
            </a:r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</a:rPr>
              <a:t>&gt;</a:t>
            </a:r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  <a:cs typeface="FrankRuehl" pitchFamily="34" charset="-79"/>
              </a:rPr>
              <a:t> 60</a:t>
            </a:r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</a:p>
          <a:p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  <a:cs typeface="FrankRuehl" pitchFamily="34" charset="-79"/>
              </a:rPr>
              <a:t>|   10</a:t>
            </a:r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</a:rPr>
              <a:t> fps (MIN)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51E9142-7BB7-C88D-2E47-9BDF39479B0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267299" y="7224509"/>
            <a:ext cx="1008112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</a:rPr>
              <a:t>&gt; VID GOP : 60</a:t>
            </a:r>
          </a:p>
          <a:p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  <a:cs typeface="FrankRuehl" pitchFamily="34" charset="-79"/>
              </a:rPr>
              <a:t>|   </a:t>
            </a:r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</a:rPr>
              <a:t>120 (MAX)</a:t>
            </a:r>
          </a:p>
          <a:p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  <a:cs typeface="FrankRuehl" pitchFamily="34" charset="-79"/>
              </a:rPr>
              <a:t>| </a:t>
            </a:r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</a:rPr>
              <a:t>&gt; </a:t>
            </a:r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  <a:cs typeface="FrankRuehl" pitchFamily="34" charset="-79"/>
              </a:rPr>
              <a:t> 60</a:t>
            </a:r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</a:p>
          <a:p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  <a:cs typeface="FrankRuehl" pitchFamily="34" charset="-79"/>
              </a:rPr>
              <a:t>|     1</a:t>
            </a:r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</a:rPr>
              <a:t>  (MIN)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5DA8D55-532F-6036-AD02-62CF2C9FDF4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267299" y="7762473"/>
            <a:ext cx="1008112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</a:rPr>
              <a:t>&gt; VID RC : CBR</a:t>
            </a:r>
          </a:p>
          <a:p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  <a:cs typeface="FrankRuehl" pitchFamily="34" charset="-79"/>
              </a:rPr>
              <a:t>|   </a:t>
            </a:r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</a:rPr>
              <a:t>VBR</a:t>
            </a:r>
          </a:p>
          <a:p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  <a:cs typeface="FrankRuehl" pitchFamily="34" charset="-79"/>
              </a:rPr>
              <a:t>| </a:t>
            </a:r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</a:rPr>
              <a:t>&gt; </a:t>
            </a:r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  <a:cs typeface="FrankRuehl" pitchFamily="34" charset="-79"/>
              </a:rPr>
              <a:t>CBR</a:t>
            </a:r>
            <a:endParaRPr lang="en-US" altLang="ko-KR" sz="55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  <a:cs typeface="FrankRuehl" pitchFamily="34" charset="-79"/>
              </a:rPr>
              <a:t>|   CVBR</a:t>
            </a:r>
            <a:endParaRPr lang="en-US" altLang="ko-KR" sz="55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E3CB992-B2F8-BC72-A9D1-8E018D0BCC2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16832" y="4237970"/>
            <a:ext cx="1080120" cy="8540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</a:rPr>
              <a:t>&gt;&gt;      ETHERNET     &lt;&lt;</a:t>
            </a:r>
          </a:p>
          <a:p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</a:rPr>
              <a:t>&gt;Mode: Static</a:t>
            </a:r>
          </a:p>
          <a:p>
            <a:r>
              <a:rPr lang="ko-KR" altLang="en-US" sz="550" dirty="0"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</a:rPr>
              <a:t>IP: 192. 168. 0. 100</a:t>
            </a:r>
          </a:p>
          <a:p>
            <a:r>
              <a:rPr lang="ko-KR" altLang="en-US" sz="550" dirty="0"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</a:rPr>
              <a:t>SM : 255. 255. 255. 0</a:t>
            </a:r>
            <a:b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</a:rPr>
            </a:br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</a:rPr>
              <a:t> GW : 192. 168. 0. 1</a:t>
            </a:r>
          </a:p>
          <a:p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</a:rPr>
              <a:t>  - - APPLY - -</a:t>
            </a:r>
          </a:p>
          <a:p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</a:rPr>
              <a:t>   - - ESC - -</a:t>
            </a:r>
          </a:p>
          <a:p>
            <a:endParaRPr lang="en-US" altLang="ko-KR" sz="55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1A593A0A-BF94-E2BA-1E69-8A86CEF8914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916832" y="3800872"/>
            <a:ext cx="792088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chemeClr val="tx1"/>
                </a:solidFill>
              </a:rPr>
              <a:t>서브메뉴</a:t>
            </a:r>
            <a:endParaRPr lang="en-US" altLang="ko-KR" sz="1000" dirty="0">
              <a:solidFill>
                <a:schemeClr val="tx1"/>
              </a:solidFill>
            </a:endParaRPr>
          </a:p>
          <a:p>
            <a:pPr algn="ctr"/>
            <a:r>
              <a:rPr lang="en-US" altLang="ko-KR" sz="600" dirty="0">
                <a:solidFill>
                  <a:schemeClr val="tx1"/>
                </a:solidFill>
              </a:rPr>
              <a:t>&lt;ETHERNET&gt;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26CF2E2-B897-A8E3-FC7C-7DEF72FFF59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76672" y="4234954"/>
            <a:ext cx="1008112" cy="3462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</a:rPr>
              <a:t>&gt; Mode: Static</a:t>
            </a:r>
          </a:p>
          <a:p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  <a:cs typeface="FrankRuehl" pitchFamily="34" charset="-79"/>
              </a:rPr>
              <a:t>|   </a:t>
            </a:r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</a:rPr>
              <a:t>DHCP</a:t>
            </a:r>
          </a:p>
          <a:p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  <a:cs typeface="FrankRuehl" pitchFamily="34" charset="-79"/>
              </a:rPr>
              <a:t>| </a:t>
            </a:r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</a:rPr>
              <a:t>&gt;</a:t>
            </a:r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  <a:cs typeface="FrankRuehl" pitchFamily="34" charset="-79"/>
              </a:rPr>
              <a:t> Static</a:t>
            </a:r>
            <a:endParaRPr lang="en-US" altLang="ko-KR" sz="55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F0223CC-62C6-FD5A-C116-8164608151A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76672" y="4680793"/>
            <a:ext cx="1008112" cy="3462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</a:rPr>
              <a:t>&gt; IP: 192. 168. 0. 100</a:t>
            </a:r>
          </a:p>
          <a:p>
            <a:endParaRPr lang="en-US" altLang="ko-KR" sz="55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  <a:cs typeface="FrankRuehl" pitchFamily="34" charset="-79"/>
              </a:rPr>
              <a:t>| </a:t>
            </a:r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</a:rPr>
              <a:t>&gt;</a:t>
            </a:r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  <a:cs typeface="FrankRuehl" pitchFamily="34" charset="-79"/>
              </a:rPr>
              <a:t> 192. 168. 000. 100</a:t>
            </a:r>
            <a:endParaRPr lang="en-US" altLang="ko-KR" sz="55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01413E9-6AA5-1DF8-0BA8-2A6CF0B9036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76672" y="5112841"/>
            <a:ext cx="1008112" cy="3462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</a:rPr>
              <a:t>&gt; SM : 255. 255. 255. 0</a:t>
            </a:r>
            <a:b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</a:rPr>
            </a:br>
            <a:endParaRPr lang="en-US" altLang="ko-KR" sz="55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  <a:cs typeface="FrankRuehl" pitchFamily="34" charset="-79"/>
              </a:rPr>
              <a:t>| </a:t>
            </a:r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</a:rPr>
              <a:t>&gt;</a:t>
            </a:r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  <a:cs typeface="FrankRuehl" pitchFamily="34" charset="-79"/>
              </a:rPr>
              <a:t> </a:t>
            </a:r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</a:rPr>
              <a:t>255. 255. 255. 000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FDD9CEE-6194-3C7C-37C9-60623229560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76672" y="5544889"/>
            <a:ext cx="1008112" cy="3462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</a:rPr>
              <a:t>&gt; GW : 192. 168. 0. 1</a:t>
            </a:r>
          </a:p>
          <a:p>
            <a:endParaRPr lang="en-US" altLang="ko-KR" sz="55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  <a:cs typeface="FrankRuehl" pitchFamily="34" charset="-79"/>
              </a:rPr>
              <a:t>| </a:t>
            </a:r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</a:rPr>
              <a:t>&gt;</a:t>
            </a:r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  <a:cs typeface="FrankRuehl" pitchFamily="34" charset="-79"/>
              </a:rPr>
              <a:t> </a:t>
            </a:r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</a:rPr>
              <a:t>192. 168. 000. 001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E6DD2CB-4E14-1437-437F-4C7CA831470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16832" y="7619037"/>
            <a:ext cx="1080120" cy="6848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</a:rPr>
              <a:t>&gt;&gt;      SYSTEM     &lt;&lt;</a:t>
            </a:r>
          </a:p>
          <a:p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</a:rPr>
              <a:t>&gt;VERSION: v0.9.1</a:t>
            </a:r>
          </a:p>
          <a:p>
            <a:r>
              <a:rPr lang="ko-KR" altLang="en-US" sz="550" dirty="0"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</a:rPr>
              <a:t>IP: 192. 168. 0. 100</a:t>
            </a:r>
          </a:p>
          <a:p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</a:rPr>
              <a:t> LOAD DEFAULT</a:t>
            </a:r>
          </a:p>
          <a:p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</a:rPr>
              <a:t> REBOOT</a:t>
            </a:r>
          </a:p>
          <a:p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</a:rPr>
              <a:t>  - - ESC - -</a:t>
            </a:r>
          </a:p>
          <a:p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</a:p>
        </p:txBody>
      </p: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441474CD-7B29-2FBE-D602-61C1FEBD62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916832" y="7183973"/>
            <a:ext cx="792088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chemeClr val="tx1"/>
                </a:solidFill>
              </a:rPr>
              <a:t>서브메뉴</a:t>
            </a:r>
            <a:endParaRPr lang="en-US" altLang="ko-KR" sz="1000" dirty="0">
              <a:solidFill>
                <a:schemeClr val="tx1"/>
              </a:solidFill>
            </a:endParaRPr>
          </a:p>
          <a:p>
            <a:pPr algn="ctr"/>
            <a:r>
              <a:rPr lang="en-US" altLang="ko-KR" sz="600" dirty="0">
                <a:solidFill>
                  <a:schemeClr val="tx1"/>
                </a:solidFill>
              </a:rPr>
              <a:t>&lt;SYSTEM&gt;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18411173-B0B1-B7B6-206D-EBC291606AC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267299" y="3800872"/>
            <a:ext cx="792088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chemeClr val="tx1"/>
                </a:solidFill>
              </a:rPr>
              <a:t>세부설정</a:t>
            </a:r>
            <a:endParaRPr lang="en-US" altLang="ko-KR" sz="1000" dirty="0">
              <a:solidFill>
                <a:schemeClr val="tx1"/>
              </a:solidFill>
            </a:endParaRPr>
          </a:p>
          <a:p>
            <a:pPr algn="ctr"/>
            <a:r>
              <a:rPr lang="en-US" altLang="ko-KR" sz="600" dirty="0">
                <a:solidFill>
                  <a:schemeClr val="tx1"/>
                </a:solidFill>
              </a:rPr>
              <a:t>&lt;ENCODER&gt;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D984B9BB-2698-D2B7-3BEE-BB30AF849A8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92696" y="3800872"/>
            <a:ext cx="792088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chemeClr val="tx1"/>
                </a:solidFill>
              </a:rPr>
              <a:t>세부설정</a:t>
            </a:r>
            <a:endParaRPr lang="en-US" altLang="ko-KR" sz="1000" dirty="0">
              <a:solidFill>
                <a:schemeClr val="tx1"/>
              </a:solidFill>
            </a:endParaRPr>
          </a:p>
          <a:p>
            <a:pPr algn="ctr"/>
            <a:r>
              <a:rPr lang="en-US" altLang="ko-KR" sz="600" dirty="0">
                <a:solidFill>
                  <a:schemeClr val="tx1"/>
                </a:solidFill>
              </a:rPr>
              <a:t>&lt;ETHERNET&gt;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C8CF32C-3272-399A-BE7A-9F691993438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76672" y="7617296"/>
            <a:ext cx="1008112" cy="3462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</a:rPr>
              <a:t>&gt;&gt; </a:t>
            </a:r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  <a:cs typeface="FrankRuehl" pitchFamily="34" charset="-79"/>
              </a:rPr>
              <a:t>LOAD DEFAULT</a:t>
            </a:r>
          </a:p>
          <a:p>
            <a:pPr algn="just"/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  <a:cs typeface="FrankRuehl" pitchFamily="34" charset="-79"/>
              </a:rPr>
              <a:t>|   YES</a:t>
            </a:r>
          </a:p>
          <a:p>
            <a:pPr algn="just"/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  <a:cs typeface="FrankRuehl" pitchFamily="34" charset="-79"/>
              </a:rPr>
              <a:t>|&gt;  NO</a:t>
            </a:r>
            <a:endParaRPr lang="ko-KR" altLang="en-US" sz="550" dirty="0">
              <a:latin typeface="바탕체" panose="02030609000101010101" pitchFamily="17" charset="-127"/>
              <a:ea typeface="바탕체" panose="02030609000101010101" pitchFamily="17" charset="-127"/>
              <a:cs typeface="FrankRuehl" pitchFamily="34" charset="-79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2E5BFE5-1BF2-53C5-9D0C-284E628BD7D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76672" y="8063135"/>
            <a:ext cx="1008112" cy="3462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</a:rPr>
              <a:t>&gt;&gt; </a:t>
            </a:r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  <a:cs typeface="FrankRuehl" pitchFamily="34" charset="-79"/>
              </a:rPr>
              <a:t>REBOOT</a:t>
            </a:r>
          </a:p>
          <a:p>
            <a:pPr algn="just"/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  <a:cs typeface="FrankRuehl" pitchFamily="34" charset="-79"/>
              </a:rPr>
              <a:t>|   YES</a:t>
            </a:r>
          </a:p>
          <a:p>
            <a:pPr algn="just"/>
            <a:r>
              <a:rPr lang="en-US" altLang="ko-KR" sz="550" dirty="0">
                <a:latin typeface="바탕체" panose="02030609000101010101" pitchFamily="17" charset="-127"/>
                <a:ea typeface="바탕체" panose="02030609000101010101" pitchFamily="17" charset="-127"/>
                <a:cs typeface="FrankRuehl" pitchFamily="34" charset="-79"/>
              </a:rPr>
              <a:t>|&gt;  NO</a:t>
            </a:r>
            <a:endParaRPr lang="ko-KR" altLang="en-US" sz="550" dirty="0">
              <a:latin typeface="바탕체" panose="02030609000101010101" pitchFamily="17" charset="-127"/>
              <a:ea typeface="바탕체" panose="02030609000101010101" pitchFamily="17" charset="-127"/>
              <a:cs typeface="FrankRuehl" pitchFamily="34" charset="-79"/>
            </a:endParaRPr>
          </a:p>
        </p:txBody>
      </p:sp>
      <p:sp>
        <p:nvSpPr>
          <p:cNvPr id="67" name="직사각형 66">
            <a:extLst>
              <a:ext uri="{FF2B5EF4-FFF2-40B4-BE49-F238E27FC236}">
                <a16:creationId xmlns:a16="http://schemas.microsoft.com/office/drawing/2014/main" id="{0765532F-3826-25C3-CF0D-5B8AEAAE81E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92696" y="7185248"/>
            <a:ext cx="792088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chemeClr val="tx1"/>
                </a:solidFill>
              </a:rPr>
              <a:t>세부설정</a:t>
            </a:r>
            <a:endParaRPr lang="en-US" altLang="ko-KR" sz="1000" dirty="0">
              <a:solidFill>
                <a:schemeClr val="tx1"/>
              </a:solidFill>
            </a:endParaRPr>
          </a:p>
          <a:p>
            <a:pPr algn="ctr"/>
            <a:r>
              <a:rPr lang="en-US" altLang="ko-KR" sz="600" dirty="0">
                <a:solidFill>
                  <a:schemeClr val="tx1"/>
                </a:solidFill>
              </a:rPr>
              <a:t>&lt;SYSTEM&gt;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cxnSp>
        <p:nvCxnSpPr>
          <p:cNvPr id="78" name="직선 화살표 연결선 77">
            <a:extLst>
              <a:ext uri="{FF2B5EF4-FFF2-40B4-BE49-F238E27FC236}">
                <a16:creationId xmlns:a16="http://schemas.microsoft.com/office/drawing/2014/main" id="{FFC02017-2267-E8E9-B0DD-0ED47BBEB52E}"/>
              </a:ext>
            </a:extLst>
          </p:cNvPr>
          <p:cNvCxnSpPr>
            <a:cxnSpLocks noGrp="1" noRot="1" noMove="1" noResize="1" noEditPoints="1" noAdjustHandles="1" noChangeArrowheads="1" noChangeShapeType="1"/>
            <a:stCxn id="6" idx="3"/>
            <a:endCxn id="32" idx="1"/>
          </p:cNvCxnSpPr>
          <p:nvPr/>
        </p:nvCxnSpPr>
        <p:spPr>
          <a:xfrm flipV="1">
            <a:off x="1484784" y="1989862"/>
            <a:ext cx="432048" cy="165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직선 화살표 연결선 78">
            <a:extLst>
              <a:ext uri="{FF2B5EF4-FFF2-40B4-BE49-F238E27FC236}">
                <a16:creationId xmlns:a16="http://schemas.microsoft.com/office/drawing/2014/main" id="{DDD51EB4-054F-13C5-149F-DF3234BAD256}"/>
              </a:ext>
            </a:extLst>
          </p:cNvPr>
          <p:cNvCxnSpPr>
            <a:cxnSpLocks noGrp="1" noRot="1" noMove="1" noResize="1" noEditPoints="1" noAdjustHandles="1" noChangeArrowheads="1" noChangeShapeType="1"/>
            <a:stCxn id="32" idx="3"/>
            <a:endCxn id="34" idx="1"/>
          </p:cNvCxnSpPr>
          <p:nvPr/>
        </p:nvCxnSpPr>
        <p:spPr>
          <a:xfrm flipV="1">
            <a:off x="2996952" y="1988622"/>
            <a:ext cx="614163" cy="124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연결선: 꺾임 82">
            <a:extLst>
              <a:ext uri="{FF2B5EF4-FFF2-40B4-BE49-F238E27FC236}">
                <a16:creationId xmlns:a16="http://schemas.microsoft.com/office/drawing/2014/main" id="{0CCFE927-CDB0-0D4F-0CF4-E2DEB1E27F04}"/>
              </a:ext>
            </a:extLst>
          </p:cNvPr>
          <p:cNvCxnSpPr>
            <a:cxnSpLocks noGrp="1" noRot="1" noMove="1" noResize="1" noEditPoints="1" noAdjustHandles="1" noChangeArrowheads="1" noChangeShapeType="1"/>
            <a:stCxn id="34" idx="3"/>
            <a:endCxn id="38" idx="1"/>
          </p:cNvCxnSpPr>
          <p:nvPr/>
        </p:nvCxnSpPr>
        <p:spPr>
          <a:xfrm flipV="1">
            <a:off x="4691235" y="1863332"/>
            <a:ext cx="576064" cy="125290"/>
          </a:xfrm>
          <a:prstGeom prst="bentConnector3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연결선: 꺾임 83">
            <a:extLst>
              <a:ext uri="{FF2B5EF4-FFF2-40B4-BE49-F238E27FC236}">
                <a16:creationId xmlns:a16="http://schemas.microsoft.com/office/drawing/2014/main" id="{20A30C30-08CB-39DA-F3B6-EB8333D2629F}"/>
              </a:ext>
            </a:extLst>
          </p:cNvPr>
          <p:cNvCxnSpPr>
            <a:cxnSpLocks noGrp="1" noRot="1" noMove="1" noResize="1" noEditPoints="1" noAdjustHandles="1" noChangeArrowheads="1" noChangeShapeType="1"/>
            <a:stCxn id="34" idx="3"/>
            <a:endCxn id="39" idx="1"/>
          </p:cNvCxnSpPr>
          <p:nvPr/>
        </p:nvCxnSpPr>
        <p:spPr>
          <a:xfrm>
            <a:off x="4691235" y="1988622"/>
            <a:ext cx="576064" cy="372671"/>
          </a:xfrm>
          <a:prstGeom prst="bentConnector3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연결선: 꺾임 87">
            <a:extLst>
              <a:ext uri="{FF2B5EF4-FFF2-40B4-BE49-F238E27FC236}">
                <a16:creationId xmlns:a16="http://schemas.microsoft.com/office/drawing/2014/main" id="{7A0AE47D-25CC-4361-01A4-D884DFE739A6}"/>
              </a:ext>
            </a:extLst>
          </p:cNvPr>
          <p:cNvCxnSpPr>
            <a:cxnSpLocks noGrp="1" noRot="1" noMove="1" noResize="1" noEditPoints="1" noAdjustHandles="1" noChangeArrowheads="1" noChangeShapeType="1"/>
            <a:stCxn id="34" idx="3"/>
            <a:endCxn id="42" idx="1"/>
          </p:cNvCxnSpPr>
          <p:nvPr/>
        </p:nvCxnSpPr>
        <p:spPr>
          <a:xfrm>
            <a:off x="4691235" y="1988622"/>
            <a:ext cx="576064" cy="978423"/>
          </a:xfrm>
          <a:prstGeom prst="bentConnector3">
            <a:avLst>
              <a:gd name="adj1" fmla="val 50000"/>
            </a:avLst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연결선: 꺾임 90">
            <a:extLst>
              <a:ext uri="{FF2B5EF4-FFF2-40B4-BE49-F238E27FC236}">
                <a16:creationId xmlns:a16="http://schemas.microsoft.com/office/drawing/2014/main" id="{C7A7713D-810B-E197-5D02-11BC939A6ACF}"/>
              </a:ext>
            </a:extLst>
          </p:cNvPr>
          <p:cNvCxnSpPr>
            <a:cxnSpLocks noGrp="1" noRot="1" noMove="1" noResize="1" noEditPoints="1" noAdjustHandles="1" noChangeArrowheads="1" noChangeShapeType="1"/>
            <a:stCxn id="43" idx="3"/>
            <a:endCxn id="45" idx="1"/>
          </p:cNvCxnSpPr>
          <p:nvPr/>
        </p:nvCxnSpPr>
        <p:spPr>
          <a:xfrm flipV="1">
            <a:off x="4691235" y="4408079"/>
            <a:ext cx="576064" cy="342036"/>
          </a:xfrm>
          <a:prstGeom prst="bentConnector3">
            <a:avLst>
              <a:gd name="adj1" fmla="val 50000"/>
            </a:avLst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연결선: 꺾임 93">
            <a:extLst>
              <a:ext uri="{FF2B5EF4-FFF2-40B4-BE49-F238E27FC236}">
                <a16:creationId xmlns:a16="http://schemas.microsoft.com/office/drawing/2014/main" id="{22A2A3B2-C1C1-7C25-A1A8-EA7E0595CFE8}"/>
              </a:ext>
            </a:extLst>
          </p:cNvPr>
          <p:cNvCxnSpPr>
            <a:cxnSpLocks noGrp="1" noRot="1" noMove="1" noResize="1" noEditPoints="1" noAdjustHandles="1" noChangeArrowheads="1" noChangeShapeType="1"/>
            <a:stCxn id="43" idx="3"/>
            <a:endCxn id="46" idx="1"/>
          </p:cNvCxnSpPr>
          <p:nvPr/>
        </p:nvCxnSpPr>
        <p:spPr>
          <a:xfrm>
            <a:off x="4691235" y="4750115"/>
            <a:ext cx="576064" cy="161050"/>
          </a:xfrm>
          <a:prstGeom prst="bentConnector3">
            <a:avLst>
              <a:gd name="adj1" fmla="val 50000"/>
            </a:avLst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연결선: 꺾임 96">
            <a:extLst>
              <a:ext uri="{FF2B5EF4-FFF2-40B4-BE49-F238E27FC236}">
                <a16:creationId xmlns:a16="http://schemas.microsoft.com/office/drawing/2014/main" id="{C21A4956-2124-1081-D766-3EA703D6F80A}"/>
              </a:ext>
            </a:extLst>
          </p:cNvPr>
          <p:cNvCxnSpPr>
            <a:cxnSpLocks noGrp="1" noRot="1" noMove="1" noResize="1" noEditPoints="1" noAdjustHandles="1" noChangeArrowheads="1" noChangeShapeType="1"/>
            <a:stCxn id="43" idx="3"/>
            <a:endCxn id="47" idx="1"/>
          </p:cNvCxnSpPr>
          <p:nvPr/>
        </p:nvCxnSpPr>
        <p:spPr>
          <a:xfrm>
            <a:off x="4691235" y="4750115"/>
            <a:ext cx="576064" cy="796491"/>
          </a:xfrm>
          <a:prstGeom prst="bentConnector3">
            <a:avLst>
              <a:gd name="adj1" fmla="val 50000"/>
            </a:avLst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연결선: 꺾임 99">
            <a:extLst>
              <a:ext uri="{FF2B5EF4-FFF2-40B4-BE49-F238E27FC236}">
                <a16:creationId xmlns:a16="http://schemas.microsoft.com/office/drawing/2014/main" id="{829CF948-4E87-470F-9C27-2F25E0258683}"/>
              </a:ext>
            </a:extLst>
          </p:cNvPr>
          <p:cNvCxnSpPr>
            <a:cxnSpLocks noGrp="1" noRot="1" noMove="1" noResize="1" noEditPoints="1" noAdjustHandles="1" noChangeArrowheads="1" noChangeShapeType="1"/>
            <a:stCxn id="43" idx="3"/>
            <a:endCxn id="48" idx="1"/>
          </p:cNvCxnSpPr>
          <p:nvPr/>
        </p:nvCxnSpPr>
        <p:spPr>
          <a:xfrm>
            <a:off x="4691235" y="4750115"/>
            <a:ext cx="576064" cy="1510221"/>
          </a:xfrm>
          <a:prstGeom prst="bentConnector3">
            <a:avLst>
              <a:gd name="adj1" fmla="val 50000"/>
            </a:avLst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연결선: 꺾임 102">
            <a:extLst>
              <a:ext uri="{FF2B5EF4-FFF2-40B4-BE49-F238E27FC236}">
                <a16:creationId xmlns:a16="http://schemas.microsoft.com/office/drawing/2014/main" id="{CCAF680B-7B17-30C9-5A18-BBB0F34DED2A}"/>
              </a:ext>
            </a:extLst>
          </p:cNvPr>
          <p:cNvCxnSpPr>
            <a:cxnSpLocks noGrp="1" noRot="1" noMove="1" noResize="1" noEditPoints="1" noAdjustHandles="1" noChangeArrowheads="1" noChangeShapeType="1"/>
            <a:stCxn id="43" idx="3"/>
            <a:endCxn id="49" idx="1"/>
          </p:cNvCxnSpPr>
          <p:nvPr/>
        </p:nvCxnSpPr>
        <p:spPr>
          <a:xfrm>
            <a:off x="4691235" y="4750115"/>
            <a:ext cx="576064" cy="2145524"/>
          </a:xfrm>
          <a:prstGeom prst="bentConnector3">
            <a:avLst>
              <a:gd name="adj1" fmla="val 50000"/>
            </a:avLst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연결선: 꺾임 105">
            <a:extLst>
              <a:ext uri="{FF2B5EF4-FFF2-40B4-BE49-F238E27FC236}">
                <a16:creationId xmlns:a16="http://schemas.microsoft.com/office/drawing/2014/main" id="{17A9FFE9-377A-9F01-A184-360B70E92E2C}"/>
              </a:ext>
            </a:extLst>
          </p:cNvPr>
          <p:cNvCxnSpPr>
            <a:cxnSpLocks noGrp="1" noRot="1" noMove="1" noResize="1" noEditPoints="1" noAdjustHandles="1" noChangeArrowheads="1" noChangeShapeType="1"/>
            <a:stCxn id="43" idx="3"/>
            <a:endCxn id="50" idx="1"/>
          </p:cNvCxnSpPr>
          <p:nvPr/>
        </p:nvCxnSpPr>
        <p:spPr>
          <a:xfrm>
            <a:off x="4691235" y="4750115"/>
            <a:ext cx="576064" cy="2689838"/>
          </a:xfrm>
          <a:prstGeom prst="bentConnector3">
            <a:avLst>
              <a:gd name="adj1" fmla="val 50000"/>
            </a:avLst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연결선: 꺾임 108">
            <a:extLst>
              <a:ext uri="{FF2B5EF4-FFF2-40B4-BE49-F238E27FC236}">
                <a16:creationId xmlns:a16="http://schemas.microsoft.com/office/drawing/2014/main" id="{EE967C7D-B56D-74AE-883E-3C0424A5DF58}"/>
              </a:ext>
            </a:extLst>
          </p:cNvPr>
          <p:cNvCxnSpPr>
            <a:cxnSpLocks noGrp="1" noRot="1" noMove="1" noResize="1" noEditPoints="1" noAdjustHandles="1" noChangeArrowheads="1" noChangeShapeType="1"/>
            <a:stCxn id="43" idx="3"/>
            <a:endCxn id="51" idx="1"/>
          </p:cNvCxnSpPr>
          <p:nvPr/>
        </p:nvCxnSpPr>
        <p:spPr>
          <a:xfrm>
            <a:off x="4691235" y="4750115"/>
            <a:ext cx="576064" cy="3227802"/>
          </a:xfrm>
          <a:prstGeom prst="bentConnector3">
            <a:avLst>
              <a:gd name="adj1" fmla="val 50000"/>
            </a:avLst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연결선: 꺾임 111">
            <a:extLst>
              <a:ext uri="{FF2B5EF4-FFF2-40B4-BE49-F238E27FC236}">
                <a16:creationId xmlns:a16="http://schemas.microsoft.com/office/drawing/2014/main" id="{B6EE8AAA-4690-4D8E-CB08-D196277E9A06}"/>
              </a:ext>
            </a:extLst>
          </p:cNvPr>
          <p:cNvCxnSpPr>
            <a:cxnSpLocks noGrp="1" noRot="1" noMove="1" noResize="1" noEditPoints="1" noAdjustHandles="1" noChangeArrowheads="1" noChangeShapeType="1"/>
            <a:stCxn id="32" idx="3"/>
            <a:endCxn id="43" idx="1"/>
          </p:cNvCxnSpPr>
          <p:nvPr/>
        </p:nvCxnSpPr>
        <p:spPr>
          <a:xfrm>
            <a:off x="2996952" y="1989862"/>
            <a:ext cx="614163" cy="2760253"/>
          </a:xfrm>
          <a:prstGeom prst="bentConnector3">
            <a:avLst>
              <a:gd name="adj1" fmla="val 50000"/>
            </a:avLst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연결선: 꺾임 114">
            <a:extLst>
              <a:ext uri="{FF2B5EF4-FFF2-40B4-BE49-F238E27FC236}">
                <a16:creationId xmlns:a16="http://schemas.microsoft.com/office/drawing/2014/main" id="{CA910332-9593-5E2D-EAA1-0BC3BB69317C}"/>
              </a:ext>
            </a:extLst>
          </p:cNvPr>
          <p:cNvCxnSpPr>
            <a:cxnSpLocks noGrp="1" noRot="1" noMove="1" noResize="1" noEditPoints="1" noAdjustHandles="1" noChangeArrowheads="1" noChangeShapeType="1"/>
            <a:stCxn id="32" idx="3"/>
            <a:endCxn id="52" idx="3"/>
          </p:cNvCxnSpPr>
          <p:nvPr/>
        </p:nvCxnSpPr>
        <p:spPr>
          <a:xfrm>
            <a:off x="2996952" y="1989862"/>
            <a:ext cx="12700" cy="2675148"/>
          </a:xfrm>
          <a:prstGeom prst="bentConnector3">
            <a:avLst>
              <a:gd name="adj1" fmla="val 1800000"/>
            </a:avLst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연결선: 꺾임 117">
            <a:extLst>
              <a:ext uri="{FF2B5EF4-FFF2-40B4-BE49-F238E27FC236}">
                <a16:creationId xmlns:a16="http://schemas.microsoft.com/office/drawing/2014/main" id="{D3269D2D-21E4-6429-E4A5-15A4C2C46409}"/>
              </a:ext>
            </a:extLst>
          </p:cNvPr>
          <p:cNvCxnSpPr>
            <a:cxnSpLocks noGrp="1" noRot="1" noMove="1" noResize="1" noEditPoints="1" noAdjustHandles="1" noChangeArrowheads="1" noChangeShapeType="1"/>
            <a:stCxn id="32" idx="3"/>
            <a:endCxn id="58" idx="3"/>
          </p:cNvCxnSpPr>
          <p:nvPr/>
        </p:nvCxnSpPr>
        <p:spPr>
          <a:xfrm>
            <a:off x="2996952" y="1989862"/>
            <a:ext cx="12700" cy="5971577"/>
          </a:xfrm>
          <a:prstGeom prst="bentConnector3">
            <a:avLst>
              <a:gd name="adj1" fmla="val 1800000"/>
            </a:avLst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연결선: 꺾임 120">
            <a:extLst>
              <a:ext uri="{FF2B5EF4-FFF2-40B4-BE49-F238E27FC236}">
                <a16:creationId xmlns:a16="http://schemas.microsoft.com/office/drawing/2014/main" id="{31E0B770-216E-5D6A-E743-47C8D14119C4}"/>
              </a:ext>
            </a:extLst>
          </p:cNvPr>
          <p:cNvCxnSpPr>
            <a:cxnSpLocks noGrp="1" noRot="1" noMove="1" noResize="1" noEditPoints="1" noAdjustHandles="1" noChangeArrowheads="1" noChangeShapeType="1"/>
            <a:stCxn id="52" idx="1"/>
            <a:endCxn id="57" idx="3"/>
          </p:cNvCxnSpPr>
          <p:nvPr/>
        </p:nvCxnSpPr>
        <p:spPr>
          <a:xfrm rot="10800000" flipV="1">
            <a:off x="1484784" y="4665010"/>
            <a:ext cx="432048" cy="1053004"/>
          </a:xfrm>
          <a:prstGeom prst="bentConnector3">
            <a:avLst>
              <a:gd name="adj1" fmla="val 50000"/>
            </a:avLst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연결선: 꺾임 123">
            <a:extLst>
              <a:ext uri="{FF2B5EF4-FFF2-40B4-BE49-F238E27FC236}">
                <a16:creationId xmlns:a16="http://schemas.microsoft.com/office/drawing/2014/main" id="{2094668D-9C47-6984-F358-D1D56F914CCE}"/>
              </a:ext>
            </a:extLst>
          </p:cNvPr>
          <p:cNvCxnSpPr>
            <a:cxnSpLocks noGrp="1" noRot="1" noMove="1" noResize="1" noEditPoints="1" noAdjustHandles="1" noChangeArrowheads="1" noChangeShapeType="1"/>
            <a:stCxn id="52" idx="1"/>
            <a:endCxn id="56" idx="3"/>
          </p:cNvCxnSpPr>
          <p:nvPr/>
        </p:nvCxnSpPr>
        <p:spPr>
          <a:xfrm rot="10800000" flipV="1">
            <a:off x="1484784" y="4665010"/>
            <a:ext cx="432048" cy="620956"/>
          </a:xfrm>
          <a:prstGeom prst="bentConnector3">
            <a:avLst>
              <a:gd name="adj1" fmla="val 50000"/>
            </a:avLst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연결선: 꺾임 126">
            <a:extLst>
              <a:ext uri="{FF2B5EF4-FFF2-40B4-BE49-F238E27FC236}">
                <a16:creationId xmlns:a16="http://schemas.microsoft.com/office/drawing/2014/main" id="{D82886BA-ED4B-8667-8024-9BA95B48B0FB}"/>
              </a:ext>
            </a:extLst>
          </p:cNvPr>
          <p:cNvCxnSpPr>
            <a:cxnSpLocks noGrp="1" noRot="1" noMove="1" noResize="1" noEditPoints="1" noAdjustHandles="1" noChangeArrowheads="1" noChangeShapeType="1"/>
            <a:stCxn id="52" idx="1"/>
            <a:endCxn id="55" idx="3"/>
          </p:cNvCxnSpPr>
          <p:nvPr/>
        </p:nvCxnSpPr>
        <p:spPr>
          <a:xfrm rot="10800000" flipV="1">
            <a:off x="1484784" y="4665010"/>
            <a:ext cx="432048" cy="188908"/>
          </a:xfrm>
          <a:prstGeom prst="bentConnector3">
            <a:avLst>
              <a:gd name="adj1" fmla="val 50000"/>
            </a:avLst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연결선: 꺾임 130">
            <a:extLst>
              <a:ext uri="{FF2B5EF4-FFF2-40B4-BE49-F238E27FC236}">
                <a16:creationId xmlns:a16="http://schemas.microsoft.com/office/drawing/2014/main" id="{9B761E61-767A-D65D-359A-3D1C816C22D3}"/>
              </a:ext>
            </a:extLst>
          </p:cNvPr>
          <p:cNvCxnSpPr>
            <a:cxnSpLocks noGrp="1" noRot="1" noMove="1" noResize="1" noEditPoints="1" noAdjustHandles="1" noChangeArrowheads="1" noChangeShapeType="1"/>
            <a:stCxn id="52" idx="1"/>
            <a:endCxn id="54" idx="3"/>
          </p:cNvCxnSpPr>
          <p:nvPr/>
        </p:nvCxnSpPr>
        <p:spPr>
          <a:xfrm rot="10800000">
            <a:off x="1484784" y="4408080"/>
            <a:ext cx="432048" cy="256931"/>
          </a:xfrm>
          <a:prstGeom prst="bentConnector3">
            <a:avLst>
              <a:gd name="adj1" fmla="val 50000"/>
            </a:avLst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연결선: 꺾임 133">
            <a:extLst>
              <a:ext uri="{FF2B5EF4-FFF2-40B4-BE49-F238E27FC236}">
                <a16:creationId xmlns:a16="http://schemas.microsoft.com/office/drawing/2014/main" id="{9A727F98-76C4-97D7-C1C3-A91F1D486BF7}"/>
              </a:ext>
            </a:extLst>
          </p:cNvPr>
          <p:cNvCxnSpPr>
            <a:cxnSpLocks noGrp="1" noRot="1" noMove="1" noResize="1" noEditPoints="1" noAdjustHandles="1" noChangeArrowheads="1" noChangeShapeType="1"/>
            <a:stCxn id="58" idx="1"/>
            <a:endCxn id="65" idx="3"/>
          </p:cNvCxnSpPr>
          <p:nvPr/>
        </p:nvCxnSpPr>
        <p:spPr>
          <a:xfrm rot="10800000">
            <a:off x="1484784" y="7790421"/>
            <a:ext cx="432048" cy="171018"/>
          </a:xfrm>
          <a:prstGeom prst="bentConnector3">
            <a:avLst>
              <a:gd name="adj1" fmla="val 50000"/>
            </a:avLst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8" name="연결선: 꺾임 137">
            <a:extLst>
              <a:ext uri="{FF2B5EF4-FFF2-40B4-BE49-F238E27FC236}">
                <a16:creationId xmlns:a16="http://schemas.microsoft.com/office/drawing/2014/main" id="{926FF0C2-E253-9527-7649-335404131673}"/>
              </a:ext>
            </a:extLst>
          </p:cNvPr>
          <p:cNvCxnSpPr>
            <a:cxnSpLocks noGrp="1" noRot="1" noMove="1" noResize="1" noEditPoints="1" noAdjustHandles="1" noChangeArrowheads="1" noChangeShapeType="1"/>
            <a:stCxn id="58" idx="1"/>
            <a:endCxn id="66" idx="3"/>
          </p:cNvCxnSpPr>
          <p:nvPr/>
        </p:nvCxnSpPr>
        <p:spPr>
          <a:xfrm rot="10800000" flipV="1">
            <a:off x="1484784" y="7961438"/>
            <a:ext cx="432048" cy="274821"/>
          </a:xfrm>
          <a:prstGeom prst="bentConnector3">
            <a:avLst>
              <a:gd name="adj1" fmla="val 50000"/>
            </a:avLst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88040A4-58BA-E1F0-159A-EFEC43C2FC7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-216023" y="727172"/>
            <a:ext cx="3861047" cy="2274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143000" lvl="2" indent="-228600">
              <a:lnSpc>
                <a:spcPct val="140000"/>
              </a:lnSpc>
            </a:pPr>
            <a:r>
              <a:rPr lang="en-US" altLang="ko-KR" sz="1200" b="1" dirty="0">
                <a:latin typeface="+mj-ea"/>
                <a:ea typeface="+mj-ea"/>
              </a:rPr>
              <a:t>5. </a:t>
            </a:r>
            <a:r>
              <a:rPr lang="ko-KR" altLang="en-US" sz="1200" b="1" dirty="0">
                <a:latin typeface="+mj-ea"/>
                <a:ea typeface="+mj-ea"/>
              </a:rPr>
              <a:t>설정항목 구조</a:t>
            </a:r>
            <a:endParaRPr lang="en-US" altLang="ko-KR" sz="12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595737723"/>
      </p:ext>
    </p:extLst>
  </p:cSld>
  <p:clrMapOvr>
    <a:masterClrMapping/>
  </p:clrMapOvr>
</p:sld>
</file>

<file path=ppt/theme/theme1.xml><?xml version="1.0" encoding="utf-8"?>
<a:theme xmlns:a="http://schemas.openxmlformats.org/drawingml/2006/main" name="4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8185</TotalTime>
  <Words>3661</Words>
  <Application>Microsoft Office PowerPoint</Application>
  <PresentationFormat>A4 용지(210x297mm)</PresentationFormat>
  <Paragraphs>703</Paragraphs>
  <Slides>25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25</vt:i4>
      </vt:variant>
    </vt:vector>
  </HeadingPairs>
  <TitlesOfParts>
    <vt:vector size="37" baseType="lpstr">
      <vt:lpstr>굴림</vt:lpstr>
      <vt:lpstr>나눔고딕</vt:lpstr>
      <vt:lpstr>나눔고딕 Light</vt:lpstr>
      <vt:lpstr>맑은 고딕</vt:lpstr>
      <vt:lpstr>바탕체</vt:lpstr>
      <vt:lpstr>Arial</vt:lpstr>
      <vt:lpstr>Calibri</vt:lpstr>
      <vt:lpstr>Tahoma</vt:lpstr>
      <vt:lpstr>4_디자인 사용자 지정</vt:lpstr>
      <vt:lpstr>3_디자인 사용자 지정</vt:lpstr>
      <vt:lpstr>1_디자인 사용자 지정</vt:lpstr>
      <vt:lpstr>2_디자인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moonyeom</dc:creator>
  <cp:lastModifiedBy>장 호진</cp:lastModifiedBy>
  <cp:revision>317</cp:revision>
  <dcterms:created xsi:type="dcterms:W3CDTF">2015-10-29T04:35:44Z</dcterms:created>
  <dcterms:modified xsi:type="dcterms:W3CDTF">2026-03-27T08:18:53Z</dcterms:modified>
</cp:coreProperties>
</file>